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70" r:id="rId4"/>
    <p:sldId id="271" r:id="rId5"/>
    <p:sldId id="269" r:id="rId6"/>
    <p:sldId id="272" r:id="rId7"/>
    <p:sldId id="273" r:id="rId8"/>
    <p:sldId id="274" r:id="rId9"/>
    <p:sldId id="275" r:id="rId10"/>
    <p:sldId id="276" r:id="rId11"/>
    <p:sldId id="27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6305" autoAdjust="0"/>
  </p:normalViewPr>
  <p:slideViewPr>
    <p:cSldViewPr>
      <p:cViewPr varScale="1">
        <p:scale>
          <a:sx n="74" d="100"/>
          <a:sy n="74" d="100"/>
        </p:scale>
        <p:origin x="576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3E9F57-9ED8-475A-8F74-A2F323174483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A1CBFE2C-EA05-413A-8B58-1E71A0B6573E}">
      <dgm:prSet phldrT="[Text]"/>
      <dgm:spPr/>
      <dgm:t>
        <a:bodyPr/>
        <a:lstStyle/>
        <a:p>
          <a:r>
            <a:rPr lang="en-US" dirty="0"/>
            <a:t>QA</a:t>
          </a:r>
        </a:p>
      </dgm:t>
    </dgm:pt>
    <dgm:pt modelId="{11B40467-40D7-48D1-8BBD-03CF7D8D262F}" type="parTrans" cxnId="{19C03EEB-9AC0-47A2-8561-6DB9D0D04875}">
      <dgm:prSet/>
      <dgm:spPr/>
      <dgm:t>
        <a:bodyPr/>
        <a:lstStyle/>
        <a:p>
          <a:endParaRPr lang="en-US"/>
        </a:p>
      </dgm:t>
    </dgm:pt>
    <dgm:pt modelId="{2A967CC4-E967-486D-874E-0368636E9FDA}" type="sibTrans" cxnId="{19C03EEB-9AC0-47A2-8561-6DB9D0D04875}">
      <dgm:prSet/>
      <dgm:spPr/>
      <dgm:t>
        <a:bodyPr/>
        <a:lstStyle/>
        <a:p>
          <a:endParaRPr lang="en-US"/>
        </a:p>
      </dgm:t>
    </dgm:pt>
    <dgm:pt modelId="{25647C8C-D1AC-48E2-946D-1E7B95E1CFC7}">
      <dgm:prSet phldrT="[Text]"/>
      <dgm:spPr/>
      <dgm:t>
        <a:bodyPr/>
        <a:lstStyle/>
        <a:p>
          <a:r>
            <a:rPr lang="en-US" dirty="0"/>
            <a:t>Operator</a:t>
          </a:r>
        </a:p>
      </dgm:t>
    </dgm:pt>
    <dgm:pt modelId="{2D6C8F49-A0DA-4C4C-8899-4081A24F6984}" type="parTrans" cxnId="{0A6FDAAA-6A53-4B5D-8B32-335BF4C4781E}">
      <dgm:prSet/>
      <dgm:spPr/>
      <dgm:t>
        <a:bodyPr/>
        <a:lstStyle/>
        <a:p>
          <a:endParaRPr lang="en-US"/>
        </a:p>
      </dgm:t>
    </dgm:pt>
    <dgm:pt modelId="{78910D3F-5B30-4DC6-94D7-8F0E71DCCC97}" type="sibTrans" cxnId="{0A6FDAAA-6A53-4B5D-8B32-335BF4C4781E}">
      <dgm:prSet/>
      <dgm:spPr/>
      <dgm:t>
        <a:bodyPr/>
        <a:lstStyle/>
        <a:p>
          <a:endParaRPr lang="en-US"/>
        </a:p>
      </dgm:t>
    </dgm:pt>
    <dgm:pt modelId="{C4F2C712-035A-44B1-9871-6B611BDAB2DC}">
      <dgm:prSet phldrT="[Text]"/>
      <dgm:spPr/>
      <dgm:t>
        <a:bodyPr/>
        <a:lstStyle/>
        <a:p>
          <a:r>
            <a:rPr lang="en-US" dirty="0"/>
            <a:t>Code</a:t>
          </a:r>
        </a:p>
      </dgm:t>
    </dgm:pt>
    <dgm:pt modelId="{650CCF50-EE84-4354-BD61-C2B5A22ACB91}" type="parTrans" cxnId="{2F50B361-A9D9-4188-A681-FA4918D29F00}">
      <dgm:prSet/>
      <dgm:spPr/>
      <dgm:t>
        <a:bodyPr/>
        <a:lstStyle/>
        <a:p>
          <a:endParaRPr lang="en-US"/>
        </a:p>
      </dgm:t>
    </dgm:pt>
    <dgm:pt modelId="{6387B9B0-C447-41D5-AC57-B4EF99CB01F7}" type="sibTrans" cxnId="{2F50B361-A9D9-4188-A681-FA4918D29F00}">
      <dgm:prSet/>
      <dgm:spPr/>
      <dgm:t>
        <a:bodyPr/>
        <a:lstStyle/>
        <a:p>
          <a:endParaRPr lang="en-US"/>
        </a:p>
      </dgm:t>
    </dgm:pt>
    <dgm:pt modelId="{8CA2298F-A522-474F-9730-A3F7C1C74AF5}" type="pres">
      <dgm:prSet presAssocID="{363E9F57-9ED8-475A-8F74-A2F323174483}" presName="compositeShape" presStyleCnt="0">
        <dgm:presLayoutVars>
          <dgm:chMax val="7"/>
          <dgm:dir/>
          <dgm:resizeHandles val="exact"/>
        </dgm:presLayoutVars>
      </dgm:prSet>
      <dgm:spPr/>
    </dgm:pt>
    <dgm:pt modelId="{6963F1A8-60BB-4158-9459-84B596FE2FFB}" type="pres">
      <dgm:prSet presAssocID="{363E9F57-9ED8-475A-8F74-A2F323174483}" presName="wedge1" presStyleLbl="node1" presStyleIdx="0" presStyleCnt="3" custLinFactNeighborX="-130" custLinFactNeighborY="-283"/>
      <dgm:spPr/>
      <dgm:t>
        <a:bodyPr/>
        <a:lstStyle/>
        <a:p>
          <a:endParaRPr lang="en-US"/>
        </a:p>
      </dgm:t>
    </dgm:pt>
    <dgm:pt modelId="{A2A535E7-341B-4E0C-A4F7-57FE0493DE82}" type="pres">
      <dgm:prSet presAssocID="{363E9F57-9ED8-475A-8F74-A2F323174483}" presName="dummy1a" presStyleCnt="0"/>
      <dgm:spPr/>
    </dgm:pt>
    <dgm:pt modelId="{D118ED89-FD9D-4CA3-A887-18978A1C0FA4}" type="pres">
      <dgm:prSet presAssocID="{363E9F57-9ED8-475A-8F74-A2F323174483}" presName="dummy1b" presStyleCnt="0"/>
      <dgm:spPr/>
    </dgm:pt>
    <dgm:pt modelId="{46783136-B3D5-478D-8F79-3A1F75BE85AB}" type="pres">
      <dgm:prSet presAssocID="{363E9F57-9ED8-475A-8F74-A2F323174483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AD7337-1A41-421E-BC31-1F834A8BC574}" type="pres">
      <dgm:prSet presAssocID="{363E9F57-9ED8-475A-8F74-A2F323174483}" presName="wedge2" presStyleLbl="node1" presStyleIdx="1" presStyleCnt="3" custScaleX="101001" custScaleY="97802"/>
      <dgm:spPr/>
      <dgm:t>
        <a:bodyPr/>
        <a:lstStyle/>
        <a:p>
          <a:endParaRPr lang="en-US"/>
        </a:p>
      </dgm:t>
    </dgm:pt>
    <dgm:pt modelId="{1B25827D-7EE5-4BFB-9621-9B963D81A743}" type="pres">
      <dgm:prSet presAssocID="{363E9F57-9ED8-475A-8F74-A2F323174483}" presName="dummy2a" presStyleCnt="0"/>
      <dgm:spPr/>
    </dgm:pt>
    <dgm:pt modelId="{442F9BD8-2193-4844-B86C-CB0FA3BD3C7F}" type="pres">
      <dgm:prSet presAssocID="{363E9F57-9ED8-475A-8F74-A2F323174483}" presName="dummy2b" presStyleCnt="0"/>
      <dgm:spPr/>
    </dgm:pt>
    <dgm:pt modelId="{09A6FF26-F28B-447E-BD7C-CF8CBABD041B}" type="pres">
      <dgm:prSet presAssocID="{363E9F57-9ED8-475A-8F74-A2F323174483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98C916-8694-41AB-BEB3-6466444FECA5}" type="pres">
      <dgm:prSet presAssocID="{363E9F57-9ED8-475A-8F74-A2F323174483}" presName="wedge3" presStyleLbl="node1" presStyleIdx="2" presStyleCnt="3"/>
      <dgm:spPr/>
      <dgm:t>
        <a:bodyPr/>
        <a:lstStyle/>
        <a:p>
          <a:endParaRPr lang="en-US"/>
        </a:p>
      </dgm:t>
    </dgm:pt>
    <dgm:pt modelId="{EC35A7D7-CEFD-472B-A47B-F82670C3142E}" type="pres">
      <dgm:prSet presAssocID="{363E9F57-9ED8-475A-8F74-A2F323174483}" presName="dummy3a" presStyleCnt="0"/>
      <dgm:spPr/>
    </dgm:pt>
    <dgm:pt modelId="{55F09882-E760-4840-8349-8634426922B6}" type="pres">
      <dgm:prSet presAssocID="{363E9F57-9ED8-475A-8F74-A2F323174483}" presName="dummy3b" presStyleCnt="0"/>
      <dgm:spPr/>
    </dgm:pt>
    <dgm:pt modelId="{299F1328-A7F0-4E5A-99DF-667E8CCCB418}" type="pres">
      <dgm:prSet presAssocID="{363E9F57-9ED8-475A-8F74-A2F323174483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8AFCA9-556E-4FD4-8799-E04854472C0C}" type="pres">
      <dgm:prSet presAssocID="{2A967CC4-E967-486D-874E-0368636E9FDA}" presName="arrowWedge1" presStyleLbl="fgSibTrans2D1" presStyleIdx="0" presStyleCnt="3"/>
      <dgm:spPr/>
    </dgm:pt>
    <dgm:pt modelId="{690256DC-8133-44CE-A51D-75BB4A0666E0}" type="pres">
      <dgm:prSet presAssocID="{78910D3F-5B30-4DC6-94D7-8F0E71DCCC97}" presName="arrowWedge2" presStyleLbl="fgSibTrans2D1" presStyleIdx="1" presStyleCnt="3"/>
      <dgm:spPr/>
    </dgm:pt>
    <dgm:pt modelId="{DB0219EC-ED86-4421-863D-E46234BFFEF9}" type="pres">
      <dgm:prSet presAssocID="{6387B9B0-C447-41D5-AC57-B4EF99CB01F7}" presName="arrowWedge3" presStyleLbl="fgSibTrans2D1" presStyleIdx="2" presStyleCnt="3"/>
      <dgm:spPr/>
    </dgm:pt>
  </dgm:ptLst>
  <dgm:cxnLst>
    <dgm:cxn modelId="{367760C6-924A-4369-A742-E7568E70B041}" type="presOf" srcId="{C4F2C712-035A-44B1-9871-6B611BDAB2DC}" destId="{299F1328-A7F0-4E5A-99DF-667E8CCCB418}" srcOrd="1" destOrd="0" presId="urn:microsoft.com/office/officeart/2005/8/layout/cycle8"/>
    <dgm:cxn modelId="{9AE5B4A9-B2CE-4024-B7A5-C9DE2E1FEAB8}" type="presOf" srcId="{25647C8C-D1AC-48E2-946D-1E7B95E1CFC7}" destId="{1FAD7337-1A41-421E-BC31-1F834A8BC574}" srcOrd="0" destOrd="0" presId="urn:microsoft.com/office/officeart/2005/8/layout/cycle8"/>
    <dgm:cxn modelId="{0A6FDAAA-6A53-4B5D-8B32-335BF4C4781E}" srcId="{363E9F57-9ED8-475A-8F74-A2F323174483}" destId="{25647C8C-D1AC-48E2-946D-1E7B95E1CFC7}" srcOrd="1" destOrd="0" parTransId="{2D6C8F49-A0DA-4C4C-8899-4081A24F6984}" sibTransId="{78910D3F-5B30-4DC6-94D7-8F0E71DCCC97}"/>
    <dgm:cxn modelId="{C3C39B1F-6117-4675-9EAD-8CDBBAFE62D1}" type="presOf" srcId="{363E9F57-9ED8-475A-8F74-A2F323174483}" destId="{8CA2298F-A522-474F-9730-A3F7C1C74AF5}" srcOrd="0" destOrd="0" presId="urn:microsoft.com/office/officeart/2005/8/layout/cycle8"/>
    <dgm:cxn modelId="{2F50B361-A9D9-4188-A681-FA4918D29F00}" srcId="{363E9F57-9ED8-475A-8F74-A2F323174483}" destId="{C4F2C712-035A-44B1-9871-6B611BDAB2DC}" srcOrd="2" destOrd="0" parTransId="{650CCF50-EE84-4354-BD61-C2B5A22ACB91}" sibTransId="{6387B9B0-C447-41D5-AC57-B4EF99CB01F7}"/>
    <dgm:cxn modelId="{9E275D76-AA00-407F-A0A6-C1B979A720C4}" type="presOf" srcId="{C4F2C712-035A-44B1-9871-6B611BDAB2DC}" destId="{7598C916-8694-41AB-BEB3-6466444FECA5}" srcOrd="0" destOrd="0" presId="urn:microsoft.com/office/officeart/2005/8/layout/cycle8"/>
    <dgm:cxn modelId="{9EF681E1-0CA4-47E6-9748-F5F3003FE468}" type="presOf" srcId="{A1CBFE2C-EA05-413A-8B58-1E71A0B6573E}" destId="{6963F1A8-60BB-4158-9459-84B596FE2FFB}" srcOrd="0" destOrd="0" presId="urn:microsoft.com/office/officeart/2005/8/layout/cycle8"/>
    <dgm:cxn modelId="{9664A909-D19A-430B-A394-67DCA34B966C}" type="presOf" srcId="{25647C8C-D1AC-48E2-946D-1E7B95E1CFC7}" destId="{09A6FF26-F28B-447E-BD7C-CF8CBABD041B}" srcOrd="1" destOrd="0" presId="urn:microsoft.com/office/officeart/2005/8/layout/cycle8"/>
    <dgm:cxn modelId="{19C03EEB-9AC0-47A2-8561-6DB9D0D04875}" srcId="{363E9F57-9ED8-475A-8F74-A2F323174483}" destId="{A1CBFE2C-EA05-413A-8B58-1E71A0B6573E}" srcOrd="0" destOrd="0" parTransId="{11B40467-40D7-48D1-8BBD-03CF7D8D262F}" sibTransId="{2A967CC4-E967-486D-874E-0368636E9FDA}"/>
    <dgm:cxn modelId="{B936D408-B958-49F4-B60C-D50151AE3BA8}" type="presOf" srcId="{A1CBFE2C-EA05-413A-8B58-1E71A0B6573E}" destId="{46783136-B3D5-478D-8F79-3A1F75BE85AB}" srcOrd="1" destOrd="0" presId="urn:microsoft.com/office/officeart/2005/8/layout/cycle8"/>
    <dgm:cxn modelId="{324EB352-2C7E-4991-A1F2-9B3D33233BF1}" type="presParOf" srcId="{8CA2298F-A522-474F-9730-A3F7C1C74AF5}" destId="{6963F1A8-60BB-4158-9459-84B596FE2FFB}" srcOrd="0" destOrd="0" presId="urn:microsoft.com/office/officeart/2005/8/layout/cycle8"/>
    <dgm:cxn modelId="{48152C6D-E912-4EC8-B47A-3B71B8EF5763}" type="presParOf" srcId="{8CA2298F-A522-474F-9730-A3F7C1C74AF5}" destId="{A2A535E7-341B-4E0C-A4F7-57FE0493DE82}" srcOrd="1" destOrd="0" presId="urn:microsoft.com/office/officeart/2005/8/layout/cycle8"/>
    <dgm:cxn modelId="{C8498018-2557-40DA-B664-5B0A00ACF560}" type="presParOf" srcId="{8CA2298F-A522-474F-9730-A3F7C1C74AF5}" destId="{D118ED89-FD9D-4CA3-A887-18978A1C0FA4}" srcOrd="2" destOrd="0" presId="urn:microsoft.com/office/officeart/2005/8/layout/cycle8"/>
    <dgm:cxn modelId="{E6A4D99F-3F92-429D-9F8D-53247DFF07ED}" type="presParOf" srcId="{8CA2298F-A522-474F-9730-A3F7C1C74AF5}" destId="{46783136-B3D5-478D-8F79-3A1F75BE85AB}" srcOrd="3" destOrd="0" presId="urn:microsoft.com/office/officeart/2005/8/layout/cycle8"/>
    <dgm:cxn modelId="{F7DA1FB5-0DD4-47FE-A041-564F8104F9F7}" type="presParOf" srcId="{8CA2298F-A522-474F-9730-A3F7C1C74AF5}" destId="{1FAD7337-1A41-421E-BC31-1F834A8BC574}" srcOrd="4" destOrd="0" presId="urn:microsoft.com/office/officeart/2005/8/layout/cycle8"/>
    <dgm:cxn modelId="{2056D076-1C41-49BE-9EDC-F6B7731A1583}" type="presParOf" srcId="{8CA2298F-A522-474F-9730-A3F7C1C74AF5}" destId="{1B25827D-7EE5-4BFB-9621-9B963D81A743}" srcOrd="5" destOrd="0" presId="urn:microsoft.com/office/officeart/2005/8/layout/cycle8"/>
    <dgm:cxn modelId="{D2CE534C-7CD8-4A55-A633-4F12FF2AE946}" type="presParOf" srcId="{8CA2298F-A522-474F-9730-A3F7C1C74AF5}" destId="{442F9BD8-2193-4844-B86C-CB0FA3BD3C7F}" srcOrd="6" destOrd="0" presId="urn:microsoft.com/office/officeart/2005/8/layout/cycle8"/>
    <dgm:cxn modelId="{A8417F72-5EC9-4E5D-8FEF-289A11EB2D31}" type="presParOf" srcId="{8CA2298F-A522-474F-9730-A3F7C1C74AF5}" destId="{09A6FF26-F28B-447E-BD7C-CF8CBABD041B}" srcOrd="7" destOrd="0" presId="urn:microsoft.com/office/officeart/2005/8/layout/cycle8"/>
    <dgm:cxn modelId="{A09FBF68-C723-412B-B5E9-FED17D4057C7}" type="presParOf" srcId="{8CA2298F-A522-474F-9730-A3F7C1C74AF5}" destId="{7598C916-8694-41AB-BEB3-6466444FECA5}" srcOrd="8" destOrd="0" presId="urn:microsoft.com/office/officeart/2005/8/layout/cycle8"/>
    <dgm:cxn modelId="{7C85B29F-5D24-4248-9B5A-861A0634575C}" type="presParOf" srcId="{8CA2298F-A522-474F-9730-A3F7C1C74AF5}" destId="{EC35A7D7-CEFD-472B-A47B-F82670C3142E}" srcOrd="9" destOrd="0" presId="urn:microsoft.com/office/officeart/2005/8/layout/cycle8"/>
    <dgm:cxn modelId="{6040FA0F-1174-4DF3-9C3A-1D3CBDE35DD8}" type="presParOf" srcId="{8CA2298F-A522-474F-9730-A3F7C1C74AF5}" destId="{55F09882-E760-4840-8349-8634426922B6}" srcOrd="10" destOrd="0" presId="urn:microsoft.com/office/officeart/2005/8/layout/cycle8"/>
    <dgm:cxn modelId="{8FDDD0F6-1890-4D05-BAA2-16627CF83DB5}" type="presParOf" srcId="{8CA2298F-A522-474F-9730-A3F7C1C74AF5}" destId="{299F1328-A7F0-4E5A-99DF-667E8CCCB418}" srcOrd="11" destOrd="0" presId="urn:microsoft.com/office/officeart/2005/8/layout/cycle8"/>
    <dgm:cxn modelId="{F671D08F-8D63-482A-9C51-D96A72096F9C}" type="presParOf" srcId="{8CA2298F-A522-474F-9730-A3F7C1C74AF5}" destId="{838AFCA9-556E-4FD4-8799-E04854472C0C}" srcOrd="12" destOrd="0" presId="urn:microsoft.com/office/officeart/2005/8/layout/cycle8"/>
    <dgm:cxn modelId="{D8D41C41-1087-4076-B386-CD0B5A5254E5}" type="presParOf" srcId="{8CA2298F-A522-474F-9730-A3F7C1C74AF5}" destId="{690256DC-8133-44CE-A51D-75BB4A0666E0}" srcOrd="13" destOrd="0" presId="urn:microsoft.com/office/officeart/2005/8/layout/cycle8"/>
    <dgm:cxn modelId="{4F4DE7AA-63F8-43A4-AD8F-D58AF64B112B}" type="presParOf" srcId="{8CA2298F-A522-474F-9730-A3F7C1C74AF5}" destId="{DB0219EC-ED86-4421-863D-E46234BFFEF9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E8D5D3-EAA0-41A0-B6C6-1A67F84598BD}" type="doc">
      <dgm:prSet loTypeId="urn:diagrams.loki3.com/VaryingWidthList" loCatId="list" qsTypeId="urn:microsoft.com/office/officeart/2005/8/quickstyle/simple4" qsCatId="simple" csTypeId="urn:microsoft.com/office/officeart/2005/8/colors/accent1_2" csCatId="accent1" phldr="1"/>
      <dgm:spPr/>
    </dgm:pt>
    <dgm:pt modelId="{868F3690-A88C-4A66-9784-461667A8F764}">
      <dgm:prSet phldrT="[Text]"/>
      <dgm:spPr/>
      <dgm:t>
        <a:bodyPr/>
        <a:lstStyle/>
        <a:p>
          <a:r>
            <a:rPr lang="en-US" dirty="0"/>
            <a:t>BUG</a:t>
          </a:r>
        </a:p>
      </dgm:t>
    </dgm:pt>
    <dgm:pt modelId="{2F2F7D05-97AA-4ECE-9385-3829F94B0CA8}" type="parTrans" cxnId="{F2E3DD0F-6547-4F10-8118-8CED2A95BF80}">
      <dgm:prSet/>
      <dgm:spPr/>
      <dgm:t>
        <a:bodyPr/>
        <a:lstStyle/>
        <a:p>
          <a:endParaRPr lang="en-US"/>
        </a:p>
      </dgm:t>
    </dgm:pt>
    <dgm:pt modelId="{8BB77BCF-7D51-4611-A490-30028F7A38C8}" type="sibTrans" cxnId="{F2E3DD0F-6547-4F10-8118-8CED2A95BF80}">
      <dgm:prSet/>
      <dgm:spPr/>
      <dgm:t>
        <a:bodyPr/>
        <a:lstStyle/>
        <a:p>
          <a:endParaRPr lang="en-US"/>
        </a:p>
      </dgm:t>
    </dgm:pt>
    <dgm:pt modelId="{A5A15C70-D3B9-4EC8-9AC8-4C41F2F6FFCC}">
      <dgm:prSet phldrT="[Text]"/>
      <dgm:spPr/>
      <dgm:t>
        <a:bodyPr/>
        <a:lstStyle/>
        <a:p>
          <a:r>
            <a:rPr lang="en-US" dirty="0"/>
            <a:t>FIX</a:t>
          </a:r>
        </a:p>
      </dgm:t>
    </dgm:pt>
    <dgm:pt modelId="{0EF758B6-EE84-44CC-84BB-29C4D4FDC74B}" type="parTrans" cxnId="{A61C3909-F42F-4C69-999A-428F819708CE}">
      <dgm:prSet/>
      <dgm:spPr/>
      <dgm:t>
        <a:bodyPr/>
        <a:lstStyle/>
        <a:p>
          <a:endParaRPr lang="en-US"/>
        </a:p>
      </dgm:t>
    </dgm:pt>
    <dgm:pt modelId="{9D249FD3-E762-43C5-9207-E9FCD229207A}" type="sibTrans" cxnId="{A61C3909-F42F-4C69-999A-428F819708CE}">
      <dgm:prSet/>
      <dgm:spPr/>
      <dgm:t>
        <a:bodyPr/>
        <a:lstStyle/>
        <a:p>
          <a:endParaRPr lang="en-US"/>
        </a:p>
      </dgm:t>
    </dgm:pt>
    <dgm:pt modelId="{F9018FC5-9822-4F04-9097-9C8D563C8ABA}">
      <dgm:prSet phldrT="[Text]"/>
      <dgm:spPr/>
      <dgm:t>
        <a:bodyPr/>
        <a:lstStyle/>
        <a:p>
          <a:r>
            <a:rPr lang="en-US" dirty="0"/>
            <a:t>When</a:t>
          </a:r>
        </a:p>
      </dgm:t>
    </dgm:pt>
    <dgm:pt modelId="{7B8A86C1-8783-496D-9020-8714AA807AAD}" type="parTrans" cxnId="{9F3B20A9-0074-4EF7-893C-FC67BF75FBBD}">
      <dgm:prSet/>
      <dgm:spPr/>
      <dgm:t>
        <a:bodyPr/>
        <a:lstStyle/>
        <a:p>
          <a:endParaRPr lang="en-US"/>
        </a:p>
      </dgm:t>
    </dgm:pt>
    <dgm:pt modelId="{E738064A-2C30-4792-A9EE-F861575ECC8B}" type="sibTrans" cxnId="{9F3B20A9-0074-4EF7-893C-FC67BF75FBBD}">
      <dgm:prSet/>
      <dgm:spPr/>
      <dgm:t>
        <a:bodyPr/>
        <a:lstStyle/>
        <a:p>
          <a:endParaRPr lang="en-US"/>
        </a:p>
      </dgm:t>
    </dgm:pt>
    <dgm:pt modelId="{77E58990-05A3-4695-B6CA-A709E1F97D9E}" type="pres">
      <dgm:prSet presAssocID="{39E8D5D3-EAA0-41A0-B6C6-1A67F84598BD}" presName="Name0" presStyleCnt="0">
        <dgm:presLayoutVars>
          <dgm:resizeHandles/>
        </dgm:presLayoutVars>
      </dgm:prSet>
      <dgm:spPr/>
    </dgm:pt>
    <dgm:pt modelId="{58E51B73-C2E7-4B93-8CFD-A3490C56ED4C}" type="pres">
      <dgm:prSet presAssocID="{868F3690-A88C-4A66-9784-461667A8F764}" presName="text" presStyleLbl="node1" presStyleIdx="0" presStyleCnt="3" custScaleX="142482" custLinFactNeighborX="-1479" custLinFactNeighborY="-1946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43CC47-ACD4-4A18-B26E-98AC81F0672F}" type="pres">
      <dgm:prSet presAssocID="{8BB77BCF-7D51-4611-A490-30028F7A38C8}" presName="space" presStyleCnt="0"/>
      <dgm:spPr/>
    </dgm:pt>
    <dgm:pt modelId="{F5105645-9B8E-4F3E-8708-F127B9FFABD4}" type="pres">
      <dgm:prSet presAssocID="{A5A15C70-D3B9-4EC8-9AC8-4C41F2F6FFCC}" presName="text" presStyleLbl="node1" presStyleIdx="1" presStyleCnt="3" custScaleX="1975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51A425-494D-42AF-8245-6C6654DD24FB}" type="pres">
      <dgm:prSet presAssocID="{9D249FD3-E762-43C5-9207-E9FCD229207A}" presName="space" presStyleCnt="0"/>
      <dgm:spPr/>
    </dgm:pt>
    <dgm:pt modelId="{D15B47C4-BF85-4374-80F2-7078EEF1CB47}" type="pres">
      <dgm:prSet presAssocID="{F9018FC5-9822-4F04-9097-9C8D563C8ABA}" presName="text" presStyleLbl="node1" presStyleIdx="2" presStyleCnt="3" custScaleX="11294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E3DD0F-6547-4F10-8118-8CED2A95BF80}" srcId="{39E8D5D3-EAA0-41A0-B6C6-1A67F84598BD}" destId="{868F3690-A88C-4A66-9784-461667A8F764}" srcOrd="0" destOrd="0" parTransId="{2F2F7D05-97AA-4ECE-9385-3829F94B0CA8}" sibTransId="{8BB77BCF-7D51-4611-A490-30028F7A38C8}"/>
    <dgm:cxn modelId="{42B848B8-EF78-4471-8EDF-8F06EC845E63}" type="presOf" srcId="{F9018FC5-9822-4F04-9097-9C8D563C8ABA}" destId="{D15B47C4-BF85-4374-80F2-7078EEF1CB47}" srcOrd="0" destOrd="0" presId="urn:diagrams.loki3.com/VaryingWidthList"/>
    <dgm:cxn modelId="{A61C3909-F42F-4C69-999A-428F819708CE}" srcId="{39E8D5D3-EAA0-41A0-B6C6-1A67F84598BD}" destId="{A5A15C70-D3B9-4EC8-9AC8-4C41F2F6FFCC}" srcOrd="1" destOrd="0" parTransId="{0EF758B6-EE84-44CC-84BB-29C4D4FDC74B}" sibTransId="{9D249FD3-E762-43C5-9207-E9FCD229207A}"/>
    <dgm:cxn modelId="{46E11F46-7AE9-4D35-8D79-554C464C8CCF}" type="presOf" srcId="{39E8D5D3-EAA0-41A0-B6C6-1A67F84598BD}" destId="{77E58990-05A3-4695-B6CA-A709E1F97D9E}" srcOrd="0" destOrd="0" presId="urn:diagrams.loki3.com/VaryingWidthList"/>
    <dgm:cxn modelId="{ECC2E078-28C5-49AF-A4CA-D2141E989DC8}" type="presOf" srcId="{A5A15C70-D3B9-4EC8-9AC8-4C41F2F6FFCC}" destId="{F5105645-9B8E-4F3E-8708-F127B9FFABD4}" srcOrd="0" destOrd="0" presId="urn:diagrams.loki3.com/VaryingWidthList"/>
    <dgm:cxn modelId="{D8F11C88-DE97-4530-B186-8EE135C10872}" type="presOf" srcId="{868F3690-A88C-4A66-9784-461667A8F764}" destId="{58E51B73-C2E7-4B93-8CFD-A3490C56ED4C}" srcOrd="0" destOrd="0" presId="urn:diagrams.loki3.com/VaryingWidthList"/>
    <dgm:cxn modelId="{9F3B20A9-0074-4EF7-893C-FC67BF75FBBD}" srcId="{39E8D5D3-EAA0-41A0-B6C6-1A67F84598BD}" destId="{F9018FC5-9822-4F04-9097-9C8D563C8ABA}" srcOrd="2" destOrd="0" parTransId="{7B8A86C1-8783-496D-9020-8714AA807AAD}" sibTransId="{E738064A-2C30-4792-A9EE-F861575ECC8B}"/>
    <dgm:cxn modelId="{11F5D571-EE9D-4019-B435-2303D24CF9C6}" type="presParOf" srcId="{77E58990-05A3-4695-B6CA-A709E1F97D9E}" destId="{58E51B73-C2E7-4B93-8CFD-A3490C56ED4C}" srcOrd="0" destOrd="0" presId="urn:diagrams.loki3.com/VaryingWidthList"/>
    <dgm:cxn modelId="{ABCFF067-B7C6-4A5A-87DF-33F81D3721AB}" type="presParOf" srcId="{77E58990-05A3-4695-B6CA-A709E1F97D9E}" destId="{A643CC47-ACD4-4A18-B26E-98AC81F0672F}" srcOrd="1" destOrd="0" presId="urn:diagrams.loki3.com/VaryingWidthList"/>
    <dgm:cxn modelId="{19EACECE-5D38-49C8-881A-D313DAC95C36}" type="presParOf" srcId="{77E58990-05A3-4695-B6CA-A709E1F97D9E}" destId="{F5105645-9B8E-4F3E-8708-F127B9FFABD4}" srcOrd="2" destOrd="0" presId="urn:diagrams.loki3.com/VaryingWidthList"/>
    <dgm:cxn modelId="{58E3A526-BB8A-4C73-B65B-8A9B781A5CEA}" type="presParOf" srcId="{77E58990-05A3-4695-B6CA-A709E1F97D9E}" destId="{C251A425-494D-42AF-8245-6C6654DD24FB}" srcOrd="3" destOrd="0" presId="urn:diagrams.loki3.com/VaryingWidthList"/>
    <dgm:cxn modelId="{841FA364-759C-481B-AB28-53082189ABED}" type="presParOf" srcId="{77E58990-05A3-4695-B6CA-A709E1F97D9E}" destId="{D15B47C4-BF85-4374-80F2-7078EEF1CB47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B70AF1-5227-4E2B-87F4-01CFB23A19F3}" type="doc">
      <dgm:prSet loTypeId="urn:microsoft.com/office/officeart/2011/layout/CircleProcess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DFD2E15-1B88-4955-8714-660854C64E3D}">
      <dgm:prSet phldrT="[Text]"/>
      <dgm:spPr/>
      <dgm:t>
        <a:bodyPr/>
        <a:lstStyle/>
        <a:p>
          <a:r>
            <a:rPr lang="en-US" b="1" dirty="0"/>
            <a:t>Developer</a:t>
          </a:r>
        </a:p>
      </dgm:t>
    </dgm:pt>
    <dgm:pt modelId="{4A235861-27A8-4417-9CF0-DE92DDA535A0}" type="parTrans" cxnId="{B4B3E6C8-DDC6-41D5-8025-392A916D10DC}">
      <dgm:prSet/>
      <dgm:spPr/>
      <dgm:t>
        <a:bodyPr/>
        <a:lstStyle/>
        <a:p>
          <a:endParaRPr lang="en-US"/>
        </a:p>
      </dgm:t>
    </dgm:pt>
    <dgm:pt modelId="{957553B1-6D66-4D15-A946-8B285F42E1EB}" type="sibTrans" cxnId="{B4B3E6C8-DDC6-41D5-8025-392A916D10DC}">
      <dgm:prSet/>
      <dgm:spPr/>
      <dgm:t>
        <a:bodyPr/>
        <a:lstStyle/>
        <a:p>
          <a:endParaRPr lang="en-US"/>
        </a:p>
      </dgm:t>
    </dgm:pt>
    <dgm:pt modelId="{F5396E36-DF58-4EAF-9922-DB1771262B30}">
      <dgm:prSet phldrT="[Text]"/>
      <dgm:spPr/>
      <dgm:t>
        <a:bodyPr/>
        <a:lstStyle/>
        <a:p>
          <a:r>
            <a:rPr lang="en-US" b="1" dirty="0"/>
            <a:t>Tester</a:t>
          </a:r>
        </a:p>
      </dgm:t>
    </dgm:pt>
    <dgm:pt modelId="{2B29D7F6-A81F-47D6-B487-05B0E08790AE}" type="parTrans" cxnId="{F9B4B5E2-0D54-41C3-8E15-20F361B78448}">
      <dgm:prSet/>
      <dgm:spPr/>
      <dgm:t>
        <a:bodyPr/>
        <a:lstStyle/>
        <a:p>
          <a:endParaRPr lang="en-US"/>
        </a:p>
      </dgm:t>
    </dgm:pt>
    <dgm:pt modelId="{325A1D28-DF43-475E-BFD4-790E2A64654A}" type="sibTrans" cxnId="{F9B4B5E2-0D54-41C3-8E15-20F361B78448}">
      <dgm:prSet/>
      <dgm:spPr/>
      <dgm:t>
        <a:bodyPr/>
        <a:lstStyle/>
        <a:p>
          <a:endParaRPr lang="en-US"/>
        </a:p>
      </dgm:t>
    </dgm:pt>
    <dgm:pt modelId="{5374AAC7-D7BC-42C4-8636-038CD9A4BC1C}">
      <dgm:prSet phldrT="[Text]"/>
      <dgm:spPr/>
      <dgm:t>
        <a:bodyPr/>
        <a:lstStyle/>
        <a:p>
          <a:r>
            <a:rPr lang="en-US" b="1" dirty="0"/>
            <a:t>Operator</a:t>
          </a:r>
        </a:p>
      </dgm:t>
    </dgm:pt>
    <dgm:pt modelId="{E4634909-9E6D-4261-8941-ED1EAAB8B50F}" type="parTrans" cxnId="{7C7E69A1-8212-4CEC-9B24-B7CBB09FC80E}">
      <dgm:prSet/>
      <dgm:spPr/>
      <dgm:t>
        <a:bodyPr/>
        <a:lstStyle/>
        <a:p>
          <a:endParaRPr lang="en-US"/>
        </a:p>
      </dgm:t>
    </dgm:pt>
    <dgm:pt modelId="{F115AFF0-88F1-4A15-AA9F-DB7257F53B3D}" type="sibTrans" cxnId="{7C7E69A1-8212-4CEC-9B24-B7CBB09FC80E}">
      <dgm:prSet/>
      <dgm:spPr/>
      <dgm:t>
        <a:bodyPr/>
        <a:lstStyle/>
        <a:p>
          <a:endParaRPr lang="en-US"/>
        </a:p>
      </dgm:t>
    </dgm:pt>
    <dgm:pt modelId="{4E265830-AF10-4A24-81C3-67306D8756A6}" type="pres">
      <dgm:prSet presAssocID="{1BB70AF1-5227-4E2B-87F4-01CFB23A19F3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46234A99-9D4E-4577-8ACC-86D55B0BC667}" type="pres">
      <dgm:prSet presAssocID="{5374AAC7-D7BC-42C4-8636-038CD9A4BC1C}" presName="Accent3" presStyleCnt="0"/>
      <dgm:spPr/>
    </dgm:pt>
    <dgm:pt modelId="{FCC23218-8029-4542-BBD7-F0D763281859}" type="pres">
      <dgm:prSet presAssocID="{5374AAC7-D7BC-42C4-8636-038CD9A4BC1C}" presName="Accent" presStyleLbl="node1" presStyleIdx="0" presStyleCnt="3"/>
      <dgm:spPr/>
    </dgm:pt>
    <dgm:pt modelId="{2615E59C-1026-4787-A5C2-553D1B83F81B}" type="pres">
      <dgm:prSet presAssocID="{5374AAC7-D7BC-42C4-8636-038CD9A4BC1C}" presName="ParentBackground3" presStyleCnt="0"/>
      <dgm:spPr/>
    </dgm:pt>
    <dgm:pt modelId="{4730994F-E2D3-4E19-A76B-EB2096D54BB4}" type="pres">
      <dgm:prSet presAssocID="{5374AAC7-D7BC-42C4-8636-038CD9A4BC1C}" presName="ParentBackground" presStyleLbl="fgAcc1" presStyleIdx="0" presStyleCnt="3"/>
      <dgm:spPr/>
      <dgm:t>
        <a:bodyPr/>
        <a:lstStyle/>
        <a:p>
          <a:endParaRPr lang="en-US"/>
        </a:p>
      </dgm:t>
    </dgm:pt>
    <dgm:pt modelId="{ADA68E60-36CB-4F93-B7D1-D6415B63A74B}" type="pres">
      <dgm:prSet presAssocID="{5374AAC7-D7BC-42C4-8636-038CD9A4BC1C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0329AB-7AAF-4C74-A148-67A32186E27A}" type="pres">
      <dgm:prSet presAssocID="{F5396E36-DF58-4EAF-9922-DB1771262B30}" presName="Accent2" presStyleCnt="0"/>
      <dgm:spPr/>
    </dgm:pt>
    <dgm:pt modelId="{BA4361DD-5F1E-42E9-B87E-C9221B33D049}" type="pres">
      <dgm:prSet presAssocID="{F5396E36-DF58-4EAF-9922-DB1771262B30}" presName="Accent" presStyleLbl="node1" presStyleIdx="1" presStyleCnt="3"/>
      <dgm:spPr/>
    </dgm:pt>
    <dgm:pt modelId="{F546216D-A1B0-4513-810C-E50193E2E665}" type="pres">
      <dgm:prSet presAssocID="{F5396E36-DF58-4EAF-9922-DB1771262B30}" presName="ParentBackground2" presStyleCnt="0"/>
      <dgm:spPr/>
    </dgm:pt>
    <dgm:pt modelId="{27FFDD23-37EC-4981-9D16-3ADAE817054E}" type="pres">
      <dgm:prSet presAssocID="{F5396E36-DF58-4EAF-9922-DB1771262B30}" presName="ParentBackground" presStyleLbl="fgAcc1" presStyleIdx="1" presStyleCnt="3"/>
      <dgm:spPr/>
      <dgm:t>
        <a:bodyPr/>
        <a:lstStyle/>
        <a:p>
          <a:endParaRPr lang="en-US"/>
        </a:p>
      </dgm:t>
    </dgm:pt>
    <dgm:pt modelId="{50BE5AA2-47D6-43EB-BEA6-50B094D7ECCC}" type="pres">
      <dgm:prSet presAssocID="{F5396E36-DF58-4EAF-9922-DB1771262B30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F831D5-71C9-4D21-A957-61BB031C0499}" type="pres">
      <dgm:prSet presAssocID="{5DFD2E15-1B88-4955-8714-660854C64E3D}" presName="Accent1" presStyleCnt="0"/>
      <dgm:spPr/>
    </dgm:pt>
    <dgm:pt modelId="{38848A43-22A2-476F-B326-0A2AA82343F5}" type="pres">
      <dgm:prSet presAssocID="{5DFD2E15-1B88-4955-8714-660854C64E3D}" presName="Accent" presStyleLbl="node1" presStyleIdx="2" presStyleCnt="3"/>
      <dgm:spPr/>
    </dgm:pt>
    <dgm:pt modelId="{93FF1C26-494C-4F80-8ED3-2C9CCC512DB1}" type="pres">
      <dgm:prSet presAssocID="{5DFD2E15-1B88-4955-8714-660854C64E3D}" presName="ParentBackground1" presStyleCnt="0"/>
      <dgm:spPr/>
    </dgm:pt>
    <dgm:pt modelId="{759A9E96-EB7F-4199-A473-FF9327A56683}" type="pres">
      <dgm:prSet presAssocID="{5DFD2E15-1B88-4955-8714-660854C64E3D}" presName="ParentBackground" presStyleLbl="fgAcc1" presStyleIdx="2" presStyleCnt="3"/>
      <dgm:spPr/>
      <dgm:t>
        <a:bodyPr/>
        <a:lstStyle/>
        <a:p>
          <a:endParaRPr lang="en-US"/>
        </a:p>
      </dgm:t>
    </dgm:pt>
    <dgm:pt modelId="{8DED8687-B28F-4ADA-810B-3A06EF198D6F}" type="pres">
      <dgm:prSet presAssocID="{5DFD2E15-1B88-4955-8714-660854C64E3D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4B3E6C8-DDC6-41D5-8025-392A916D10DC}" srcId="{1BB70AF1-5227-4E2B-87F4-01CFB23A19F3}" destId="{5DFD2E15-1B88-4955-8714-660854C64E3D}" srcOrd="0" destOrd="0" parTransId="{4A235861-27A8-4417-9CF0-DE92DDA535A0}" sibTransId="{957553B1-6D66-4D15-A946-8B285F42E1EB}"/>
    <dgm:cxn modelId="{3CB455C1-38DF-49A4-9DB2-4F495D36D60F}" type="presOf" srcId="{5DFD2E15-1B88-4955-8714-660854C64E3D}" destId="{8DED8687-B28F-4ADA-810B-3A06EF198D6F}" srcOrd="1" destOrd="0" presId="urn:microsoft.com/office/officeart/2011/layout/CircleProcess"/>
    <dgm:cxn modelId="{F9B4B5E2-0D54-41C3-8E15-20F361B78448}" srcId="{1BB70AF1-5227-4E2B-87F4-01CFB23A19F3}" destId="{F5396E36-DF58-4EAF-9922-DB1771262B30}" srcOrd="1" destOrd="0" parTransId="{2B29D7F6-A81F-47D6-B487-05B0E08790AE}" sibTransId="{325A1D28-DF43-475E-BFD4-790E2A64654A}"/>
    <dgm:cxn modelId="{69C45169-6C13-405D-82C7-68B9A87F1B3C}" type="presOf" srcId="{1BB70AF1-5227-4E2B-87F4-01CFB23A19F3}" destId="{4E265830-AF10-4A24-81C3-67306D8756A6}" srcOrd="0" destOrd="0" presId="urn:microsoft.com/office/officeart/2011/layout/CircleProcess"/>
    <dgm:cxn modelId="{7C7E69A1-8212-4CEC-9B24-B7CBB09FC80E}" srcId="{1BB70AF1-5227-4E2B-87F4-01CFB23A19F3}" destId="{5374AAC7-D7BC-42C4-8636-038CD9A4BC1C}" srcOrd="2" destOrd="0" parTransId="{E4634909-9E6D-4261-8941-ED1EAAB8B50F}" sibTransId="{F115AFF0-88F1-4A15-AA9F-DB7257F53B3D}"/>
    <dgm:cxn modelId="{F897D2E7-885C-4B06-866E-79738458CFA1}" type="presOf" srcId="{5374AAC7-D7BC-42C4-8636-038CD9A4BC1C}" destId="{4730994F-E2D3-4E19-A76B-EB2096D54BB4}" srcOrd="0" destOrd="0" presId="urn:microsoft.com/office/officeart/2011/layout/CircleProcess"/>
    <dgm:cxn modelId="{44A2F08E-D989-4C97-ABF9-64BDAEB29F44}" type="presOf" srcId="{5DFD2E15-1B88-4955-8714-660854C64E3D}" destId="{759A9E96-EB7F-4199-A473-FF9327A56683}" srcOrd="0" destOrd="0" presId="urn:microsoft.com/office/officeart/2011/layout/CircleProcess"/>
    <dgm:cxn modelId="{5C6205A4-62FB-426D-A341-3B797E7C78CD}" type="presOf" srcId="{F5396E36-DF58-4EAF-9922-DB1771262B30}" destId="{27FFDD23-37EC-4981-9D16-3ADAE817054E}" srcOrd="0" destOrd="0" presId="urn:microsoft.com/office/officeart/2011/layout/CircleProcess"/>
    <dgm:cxn modelId="{915DF8F6-96BB-48BA-B225-2C29B82A4A9E}" type="presOf" srcId="{5374AAC7-D7BC-42C4-8636-038CD9A4BC1C}" destId="{ADA68E60-36CB-4F93-B7D1-D6415B63A74B}" srcOrd="1" destOrd="0" presId="urn:microsoft.com/office/officeart/2011/layout/CircleProcess"/>
    <dgm:cxn modelId="{EF02BD55-7D6B-4DF3-970D-5D5E1A59091E}" type="presOf" srcId="{F5396E36-DF58-4EAF-9922-DB1771262B30}" destId="{50BE5AA2-47D6-43EB-BEA6-50B094D7ECCC}" srcOrd="1" destOrd="0" presId="urn:microsoft.com/office/officeart/2011/layout/CircleProcess"/>
    <dgm:cxn modelId="{7DBBB739-C96B-4090-8CBC-AE703ADB8DF5}" type="presParOf" srcId="{4E265830-AF10-4A24-81C3-67306D8756A6}" destId="{46234A99-9D4E-4577-8ACC-86D55B0BC667}" srcOrd="0" destOrd="0" presId="urn:microsoft.com/office/officeart/2011/layout/CircleProcess"/>
    <dgm:cxn modelId="{734E01F9-6331-4D78-B8BA-E22528F48F2C}" type="presParOf" srcId="{46234A99-9D4E-4577-8ACC-86D55B0BC667}" destId="{FCC23218-8029-4542-BBD7-F0D763281859}" srcOrd="0" destOrd="0" presId="urn:microsoft.com/office/officeart/2011/layout/CircleProcess"/>
    <dgm:cxn modelId="{CE874A3C-2546-44C1-AB5C-572B32B0EEDF}" type="presParOf" srcId="{4E265830-AF10-4A24-81C3-67306D8756A6}" destId="{2615E59C-1026-4787-A5C2-553D1B83F81B}" srcOrd="1" destOrd="0" presId="urn:microsoft.com/office/officeart/2011/layout/CircleProcess"/>
    <dgm:cxn modelId="{B39FE02D-1472-477D-8E8D-F704F7C54FAB}" type="presParOf" srcId="{2615E59C-1026-4787-A5C2-553D1B83F81B}" destId="{4730994F-E2D3-4E19-A76B-EB2096D54BB4}" srcOrd="0" destOrd="0" presId="urn:microsoft.com/office/officeart/2011/layout/CircleProcess"/>
    <dgm:cxn modelId="{F6ED0C01-6C69-4034-B3F5-3BA28FAE9B94}" type="presParOf" srcId="{4E265830-AF10-4A24-81C3-67306D8756A6}" destId="{ADA68E60-36CB-4F93-B7D1-D6415B63A74B}" srcOrd="2" destOrd="0" presId="urn:microsoft.com/office/officeart/2011/layout/CircleProcess"/>
    <dgm:cxn modelId="{EFB08C8D-A20A-4602-9A72-A25A44DF8913}" type="presParOf" srcId="{4E265830-AF10-4A24-81C3-67306D8756A6}" destId="{300329AB-7AAF-4C74-A148-67A32186E27A}" srcOrd="3" destOrd="0" presId="urn:microsoft.com/office/officeart/2011/layout/CircleProcess"/>
    <dgm:cxn modelId="{53E4432B-5E07-44D9-85CC-4BCB5E7CD162}" type="presParOf" srcId="{300329AB-7AAF-4C74-A148-67A32186E27A}" destId="{BA4361DD-5F1E-42E9-B87E-C9221B33D049}" srcOrd="0" destOrd="0" presId="urn:microsoft.com/office/officeart/2011/layout/CircleProcess"/>
    <dgm:cxn modelId="{77A1D396-4542-472D-962C-E87F50774083}" type="presParOf" srcId="{4E265830-AF10-4A24-81C3-67306D8756A6}" destId="{F546216D-A1B0-4513-810C-E50193E2E665}" srcOrd="4" destOrd="0" presId="urn:microsoft.com/office/officeart/2011/layout/CircleProcess"/>
    <dgm:cxn modelId="{7E604F34-B26A-486E-A05E-F09713189DB3}" type="presParOf" srcId="{F546216D-A1B0-4513-810C-E50193E2E665}" destId="{27FFDD23-37EC-4981-9D16-3ADAE817054E}" srcOrd="0" destOrd="0" presId="urn:microsoft.com/office/officeart/2011/layout/CircleProcess"/>
    <dgm:cxn modelId="{480EE0B7-CEFB-4F1E-BFED-1A0735D836EE}" type="presParOf" srcId="{4E265830-AF10-4A24-81C3-67306D8756A6}" destId="{50BE5AA2-47D6-43EB-BEA6-50B094D7ECCC}" srcOrd="5" destOrd="0" presId="urn:microsoft.com/office/officeart/2011/layout/CircleProcess"/>
    <dgm:cxn modelId="{743A914B-8D6C-47D5-A206-4E732D9FB77A}" type="presParOf" srcId="{4E265830-AF10-4A24-81C3-67306D8756A6}" destId="{67F831D5-71C9-4D21-A957-61BB031C0499}" srcOrd="6" destOrd="0" presId="urn:microsoft.com/office/officeart/2011/layout/CircleProcess"/>
    <dgm:cxn modelId="{680CAB2A-BAE1-4344-B4D1-536B8295616B}" type="presParOf" srcId="{67F831D5-71C9-4D21-A957-61BB031C0499}" destId="{38848A43-22A2-476F-B326-0A2AA82343F5}" srcOrd="0" destOrd="0" presId="urn:microsoft.com/office/officeart/2011/layout/CircleProcess"/>
    <dgm:cxn modelId="{0EDCDFD5-E41B-42C3-BCF5-ABCFD26522A5}" type="presParOf" srcId="{4E265830-AF10-4A24-81C3-67306D8756A6}" destId="{93FF1C26-494C-4F80-8ED3-2C9CCC512DB1}" srcOrd="7" destOrd="0" presId="urn:microsoft.com/office/officeart/2011/layout/CircleProcess"/>
    <dgm:cxn modelId="{FFCA0286-5D0A-4D82-83D8-15A80AFFA9EF}" type="presParOf" srcId="{93FF1C26-494C-4F80-8ED3-2C9CCC512DB1}" destId="{759A9E96-EB7F-4199-A473-FF9327A56683}" srcOrd="0" destOrd="0" presId="urn:microsoft.com/office/officeart/2011/layout/CircleProcess"/>
    <dgm:cxn modelId="{2B90F6D5-5603-440A-9F73-9C61F1CAA5EA}" type="presParOf" srcId="{4E265830-AF10-4A24-81C3-67306D8756A6}" destId="{8DED8687-B28F-4ADA-810B-3A06EF198D6F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2BAAA0D-9349-4CB7-B615-D606801F76A9}" type="doc">
      <dgm:prSet loTypeId="urn:microsoft.com/office/officeart/2005/8/layout/arrow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BEAFD3-B7EF-47FC-83CA-7812938FB2ED}">
      <dgm:prSet phldrT="[Text]"/>
      <dgm:spPr/>
      <dgm:t>
        <a:bodyPr/>
        <a:lstStyle/>
        <a:p>
          <a:r>
            <a:rPr lang="en-US" dirty="0"/>
            <a:t>New Features</a:t>
          </a:r>
        </a:p>
      </dgm:t>
    </dgm:pt>
    <dgm:pt modelId="{DD237862-57EF-492C-B889-AD58C7CA0346}" type="parTrans" cxnId="{BF7B42D1-642E-4A63-97FB-F6C008A07DA0}">
      <dgm:prSet/>
      <dgm:spPr/>
      <dgm:t>
        <a:bodyPr/>
        <a:lstStyle/>
        <a:p>
          <a:endParaRPr lang="en-US"/>
        </a:p>
      </dgm:t>
    </dgm:pt>
    <dgm:pt modelId="{E1239AB3-A325-4F1C-8974-E9835F105845}" type="sibTrans" cxnId="{BF7B42D1-642E-4A63-97FB-F6C008A07DA0}">
      <dgm:prSet/>
      <dgm:spPr/>
      <dgm:t>
        <a:bodyPr/>
        <a:lstStyle/>
        <a:p>
          <a:endParaRPr lang="en-US"/>
        </a:p>
      </dgm:t>
    </dgm:pt>
    <dgm:pt modelId="{FA506319-5FAC-44C3-B46A-6E7C99782C7D}">
      <dgm:prSet phldrT="[Text]"/>
      <dgm:spPr/>
      <dgm:t>
        <a:bodyPr/>
        <a:lstStyle/>
        <a:p>
          <a:r>
            <a:rPr lang="en-US" dirty="0"/>
            <a:t>Bug Fix</a:t>
          </a:r>
        </a:p>
      </dgm:t>
    </dgm:pt>
    <dgm:pt modelId="{B153AAE1-58A1-44E6-8392-E18524683C4B}" type="parTrans" cxnId="{52CFBA83-16B4-4986-A856-9CA50A498ED6}">
      <dgm:prSet/>
      <dgm:spPr/>
      <dgm:t>
        <a:bodyPr/>
        <a:lstStyle/>
        <a:p>
          <a:endParaRPr lang="en-US"/>
        </a:p>
      </dgm:t>
    </dgm:pt>
    <dgm:pt modelId="{BBB512BB-EBA7-4C4E-97A7-E769B9043CED}" type="sibTrans" cxnId="{52CFBA83-16B4-4986-A856-9CA50A498ED6}">
      <dgm:prSet/>
      <dgm:spPr/>
      <dgm:t>
        <a:bodyPr/>
        <a:lstStyle/>
        <a:p>
          <a:endParaRPr lang="en-US"/>
        </a:p>
      </dgm:t>
    </dgm:pt>
    <dgm:pt modelId="{5660CE79-418B-4B8F-9C7D-5306C42BDE89}" type="pres">
      <dgm:prSet presAssocID="{62BAAA0D-9349-4CB7-B615-D606801F76A9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9CF224D-4EC5-4777-A7AE-01CF18E0F804}" type="pres">
      <dgm:prSet presAssocID="{62BAAA0D-9349-4CB7-B615-D606801F76A9}" presName="divider" presStyleLbl="fgShp" presStyleIdx="0" presStyleCnt="1"/>
      <dgm:spPr/>
    </dgm:pt>
    <dgm:pt modelId="{9E3FAB49-F448-4E0B-81C6-97AFABC920B5}" type="pres">
      <dgm:prSet presAssocID="{C2BEAFD3-B7EF-47FC-83CA-7812938FB2ED}" presName="downArrow" presStyleLbl="node1" presStyleIdx="0" presStyleCnt="2"/>
      <dgm:spPr/>
    </dgm:pt>
    <dgm:pt modelId="{AE427642-BB0E-4604-971F-7471A74FF2BB}" type="pres">
      <dgm:prSet presAssocID="{C2BEAFD3-B7EF-47FC-83CA-7812938FB2ED}" presName="downArrowText" presStyleLbl="revTx" presStyleIdx="0" presStyleCnt="2" custScaleX="15043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4BF623-4B96-41F8-92FC-FEC5C46D723E}" type="pres">
      <dgm:prSet presAssocID="{FA506319-5FAC-44C3-B46A-6E7C99782C7D}" presName="upArrow" presStyleLbl="node1" presStyleIdx="1" presStyleCnt="2"/>
      <dgm:spPr/>
    </dgm:pt>
    <dgm:pt modelId="{C9FA7441-B263-4A2D-808E-C971354A5353}" type="pres">
      <dgm:prSet presAssocID="{FA506319-5FAC-44C3-B46A-6E7C99782C7D}" presName="upArrow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F7B42D1-642E-4A63-97FB-F6C008A07DA0}" srcId="{62BAAA0D-9349-4CB7-B615-D606801F76A9}" destId="{C2BEAFD3-B7EF-47FC-83CA-7812938FB2ED}" srcOrd="0" destOrd="0" parTransId="{DD237862-57EF-492C-B889-AD58C7CA0346}" sibTransId="{E1239AB3-A325-4F1C-8974-E9835F105845}"/>
    <dgm:cxn modelId="{30764D35-6E5F-4F0F-BD18-EBC78D91AB9A}" type="presOf" srcId="{C2BEAFD3-B7EF-47FC-83CA-7812938FB2ED}" destId="{AE427642-BB0E-4604-971F-7471A74FF2BB}" srcOrd="0" destOrd="0" presId="urn:microsoft.com/office/officeart/2005/8/layout/arrow3"/>
    <dgm:cxn modelId="{6B25EA75-57C1-4D90-98D8-9C3DD0B49ADA}" type="presOf" srcId="{FA506319-5FAC-44C3-B46A-6E7C99782C7D}" destId="{C9FA7441-B263-4A2D-808E-C971354A5353}" srcOrd="0" destOrd="0" presId="urn:microsoft.com/office/officeart/2005/8/layout/arrow3"/>
    <dgm:cxn modelId="{C23EBAA1-B16F-4E2B-8012-782A001E2294}" type="presOf" srcId="{62BAAA0D-9349-4CB7-B615-D606801F76A9}" destId="{5660CE79-418B-4B8F-9C7D-5306C42BDE89}" srcOrd="0" destOrd="0" presId="urn:microsoft.com/office/officeart/2005/8/layout/arrow3"/>
    <dgm:cxn modelId="{52CFBA83-16B4-4986-A856-9CA50A498ED6}" srcId="{62BAAA0D-9349-4CB7-B615-D606801F76A9}" destId="{FA506319-5FAC-44C3-B46A-6E7C99782C7D}" srcOrd="1" destOrd="0" parTransId="{B153AAE1-58A1-44E6-8392-E18524683C4B}" sibTransId="{BBB512BB-EBA7-4C4E-97A7-E769B9043CED}"/>
    <dgm:cxn modelId="{2E812EC0-3FFE-4354-A7A8-D3139091ADE0}" type="presParOf" srcId="{5660CE79-418B-4B8F-9C7D-5306C42BDE89}" destId="{79CF224D-4EC5-4777-A7AE-01CF18E0F804}" srcOrd="0" destOrd="0" presId="urn:microsoft.com/office/officeart/2005/8/layout/arrow3"/>
    <dgm:cxn modelId="{774DBC94-DF6A-4D20-B6F9-12E76150D7C1}" type="presParOf" srcId="{5660CE79-418B-4B8F-9C7D-5306C42BDE89}" destId="{9E3FAB49-F448-4E0B-81C6-97AFABC920B5}" srcOrd="1" destOrd="0" presId="urn:microsoft.com/office/officeart/2005/8/layout/arrow3"/>
    <dgm:cxn modelId="{40E5E8E5-5FC7-409D-B83A-E26A00CF3E21}" type="presParOf" srcId="{5660CE79-418B-4B8F-9C7D-5306C42BDE89}" destId="{AE427642-BB0E-4604-971F-7471A74FF2BB}" srcOrd="2" destOrd="0" presId="urn:microsoft.com/office/officeart/2005/8/layout/arrow3"/>
    <dgm:cxn modelId="{3A04A448-993D-4CB3-A55B-1ECD1AEBCCC1}" type="presParOf" srcId="{5660CE79-418B-4B8F-9C7D-5306C42BDE89}" destId="{924BF623-4B96-41F8-92FC-FEC5C46D723E}" srcOrd="3" destOrd="0" presId="urn:microsoft.com/office/officeart/2005/8/layout/arrow3"/>
    <dgm:cxn modelId="{F740D60C-3DFC-4601-B052-D5E90ABF06C0}" type="presParOf" srcId="{5660CE79-418B-4B8F-9C7D-5306C42BDE89}" destId="{C9FA7441-B263-4A2D-808E-C971354A5353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A711DA4-97C8-4B25-A936-6001CA079E19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DBE84E-0D22-499B-B42F-9B854419D13D}">
      <dgm:prSet phldrT="[Text]"/>
      <dgm:spPr/>
      <dgm:t>
        <a:bodyPr/>
        <a:lstStyle/>
        <a:p>
          <a:r>
            <a:rPr lang="en-US" dirty="0"/>
            <a:t>Product Release</a:t>
          </a:r>
        </a:p>
      </dgm:t>
    </dgm:pt>
    <dgm:pt modelId="{4CF26A79-624A-4EBB-9570-F1C122AC595E}" type="parTrans" cxnId="{CA39F8C9-9F43-4F85-9ED7-99C40937C5CA}">
      <dgm:prSet/>
      <dgm:spPr/>
      <dgm:t>
        <a:bodyPr/>
        <a:lstStyle/>
        <a:p>
          <a:endParaRPr lang="en-US"/>
        </a:p>
      </dgm:t>
    </dgm:pt>
    <dgm:pt modelId="{78BBB547-353D-4556-9ECD-BDE53DDC7AAB}" type="sibTrans" cxnId="{CA39F8C9-9F43-4F85-9ED7-99C40937C5CA}">
      <dgm:prSet/>
      <dgm:spPr/>
      <dgm:t>
        <a:bodyPr/>
        <a:lstStyle/>
        <a:p>
          <a:endParaRPr lang="en-US"/>
        </a:p>
      </dgm:t>
    </dgm:pt>
    <dgm:pt modelId="{658F3D1C-3BEA-43DC-AC7E-E560EEC57642}">
      <dgm:prSet phldrT="[Text]"/>
      <dgm:spPr/>
      <dgm:t>
        <a:bodyPr/>
        <a:lstStyle/>
        <a:p>
          <a:r>
            <a:rPr lang="en-US" dirty="0"/>
            <a:t>Feature A</a:t>
          </a:r>
        </a:p>
      </dgm:t>
    </dgm:pt>
    <dgm:pt modelId="{464EEC0C-A33E-4CA8-B9AA-A397727A6C2A}" type="parTrans" cxnId="{A41794DE-2B3E-4785-8806-EA3AE758039B}">
      <dgm:prSet/>
      <dgm:spPr/>
      <dgm:t>
        <a:bodyPr/>
        <a:lstStyle/>
        <a:p>
          <a:endParaRPr lang="en-US"/>
        </a:p>
      </dgm:t>
    </dgm:pt>
    <dgm:pt modelId="{4EC79217-355A-44B0-9621-603BDAE06AF6}" type="sibTrans" cxnId="{A41794DE-2B3E-4785-8806-EA3AE758039B}">
      <dgm:prSet/>
      <dgm:spPr/>
      <dgm:t>
        <a:bodyPr/>
        <a:lstStyle/>
        <a:p>
          <a:endParaRPr lang="en-US"/>
        </a:p>
      </dgm:t>
    </dgm:pt>
    <dgm:pt modelId="{65230ADB-BE6D-4560-9902-FF6E08322562}">
      <dgm:prSet phldrT="[Text]"/>
      <dgm:spPr/>
      <dgm:t>
        <a:bodyPr/>
        <a:lstStyle/>
        <a:p>
          <a:r>
            <a:rPr lang="en-US" dirty="0"/>
            <a:t>Feature B</a:t>
          </a:r>
        </a:p>
      </dgm:t>
    </dgm:pt>
    <dgm:pt modelId="{6E3C649D-911A-45A6-BCF5-9DFA91FEFD27}" type="parTrans" cxnId="{22F11D22-F55C-4F26-A154-52BBA595ADD0}">
      <dgm:prSet/>
      <dgm:spPr/>
      <dgm:t>
        <a:bodyPr/>
        <a:lstStyle/>
        <a:p>
          <a:endParaRPr lang="en-US"/>
        </a:p>
      </dgm:t>
    </dgm:pt>
    <dgm:pt modelId="{957BBE1C-7CF6-4979-8EB8-EDCBD865C065}" type="sibTrans" cxnId="{22F11D22-F55C-4F26-A154-52BBA595ADD0}">
      <dgm:prSet/>
      <dgm:spPr/>
      <dgm:t>
        <a:bodyPr/>
        <a:lstStyle/>
        <a:p>
          <a:endParaRPr lang="en-US"/>
        </a:p>
      </dgm:t>
    </dgm:pt>
    <dgm:pt modelId="{8DF8A578-D7F2-49F3-B34C-97B7DCC6E51E}">
      <dgm:prSet phldrT="[Text]"/>
      <dgm:spPr/>
      <dgm:t>
        <a:bodyPr/>
        <a:lstStyle/>
        <a:p>
          <a:r>
            <a:rPr lang="en-US" dirty="0"/>
            <a:t>Existing Bugs</a:t>
          </a:r>
        </a:p>
      </dgm:t>
    </dgm:pt>
    <dgm:pt modelId="{33B5B5EA-EB0E-446A-AFFD-8FAD918468F8}" type="parTrans" cxnId="{591987D3-7CB2-4EE1-A52E-1963DA70102C}">
      <dgm:prSet/>
      <dgm:spPr/>
      <dgm:t>
        <a:bodyPr/>
        <a:lstStyle/>
        <a:p>
          <a:endParaRPr lang="en-US"/>
        </a:p>
      </dgm:t>
    </dgm:pt>
    <dgm:pt modelId="{08258886-909B-44DF-A860-87922564EF7B}" type="sibTrans" cxnId="{591987D3-7CB2-4EE1-A52E-1963DA70102C}">
      <dgm:prSet/>
      <dgm:spPr/>
      <dgm:t>
        <a:bodyPr/>
        <a:lstStyle/>
        <a:p>
          <a:endParaRPr lang="en-US"/>
        </a:p>
      </dgm:t>
    </dgm:pt>
    <dgm:pt modelId="{A6270011-9A70-4F5A-AE86-E2CC4D594DBC}">
      <dgm:prSet phldrT="[Text]"/>
      <dgm:spPr/>
      <dgm:t>
        <a:bodyPr/>
        <a:lstStyle/>
        <a:p>
          <a:r>
            <a:rPr lang="en-US" dirty="0"/>
            <a:t>Bug 1</a:t>
          </a:r>
        </a:p>
      </dgm:t>
    </dgm:pt>
    <dgm:pt modelId="{A5B314A7-D45F-41D4-A061-545EAEB6B239}" type="parTrans" cxnId="{34FD444E-3163-4E7F-BB15-D5C23EF7995E}">
      <dgm:prSet/>
      <dgm:spPr/>
      <dgm:t>
        <a:bodyPr/>
        <a:lstStyle/>
        <a:p>
          <a:endParaRPr lang="en-US"/>
        </a:p>
      </dgm:t>
    </dgm:pt>
    <dgm:pt modelId="{B9B39BC4-F826-4CEE-ABEA-AF36BCBB0F10}" type="sibTrans" cxnId="{34FD444E-3163-4E7F-BB15-D5C23EF7995E}">
      <dgm:prSet/>
      <dgm:spPr/>
      <dgm:t>
        <a:bodyPr/>
        <a:lstStyle/>
        <a:p>
          <a:endParaRPr lang="en-US"/>
        </a:p>
      </dgm:t>
    </dgm:pt>
    <dgm:pt modelId="{6A0B8FCF-3810-40AD-96A8-5C99BD66787F}">
      <dgm:prSet phldrT="[Text]"/>
      <dgm:spPr/>
      <dgm:t>
        <a:bodyPr/>
        <a:lstStyle/>
        <a:p>
          <a:r>
            <a:rPr lang="en-US" dirty="0"/>
            <a:t>Bug 2</a:t>
          </a:r>
        </a:p>
      </dgm:t>
    </dgm:pt>
    <dgm:pt modelId="{1B763566-0F27-4C84-B80C-B4891A4B9DEF}" type="parTrans" cxnId="{27CC0602-D6B4-400C-BA9A-78F1937F45B1}">
      <dgm:prSet/>
      <dgm:spPr/>
      <dgm:t>
        <a:bodyPr/>
        <a:lstStyle/>
        <a:p>
          <a:endParaRPr lang="en-US"/>
        </a:p>
      </dgm:t>
    </dgm:pt>
    <dgm:pt modelId="{F011D4D1-F32D-4241-AD48-6D4FDD829252}" type="sibTrans" cxnId="{27CC0602-D6B4-400C-BA9A-78F1937F45B1}">
      <dgm:prSet/>
      <dgm:spPr/>
      <dgm:t>
        <a:bodyPr/>
        <a:lstStyle/>
        <a:p>
          <a:endParaRPr lang="en-US"/>
        </a:p>
      </dgm:t>
    </dgm:pt>
    <dgm:pt modelId="{9D8D3346-47DA-4240-B204-F8267C92E0BB}" type="pres">
      <dgm:prSet presAssocID="{5A711DA4-97C8-4B25-A936-6001CA079E19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539BAF3-E038-4627-BFAD-B9D392E703CA}" type="pres">
      <dgm:prSet presAssocID="{6EDBE84E-0D22-499B-B42F-9B854419D13D}" presName="linNode" presStyleCnt="0"/>
      <dgm:spPr/>
    </dgm:pt>
    <dgm:pt modelId="{0C0A45FE-EE8D-440C-BCB0-7EEF5B511C15}" type="pres">
      <dgm:prSet presAssocID="{6EDBE84E-0D22-499B-B42F-9B854419D13D}" presName="parent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759595-354F-400B-95DD-89A782A8B4B2}" type="pres">
      <dgm:prSet presAssocID="{6EDBE84E-0D22-499B-B42F-9B854419D13D}" presName="childShp" presStyleLbl="b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EE5982-86C4-466B-8905-E95F62D203B2}" type="pres">
      <dgm:prSet presAssocID="{78BBB547-353D-4556-9ECD-BDE53DDC7AAB}" presName="spacing" presStyleCnt="0"/>
      <dgm:spPr/>
    </dgm:pt>
    <dgm:pt modelId="{4DC9F768-4D82-47B0-A062-9925C8B9616C}" type="pres">
      <dgm:prSet presAssocID="{8DF8A578-D7F2-49F3-B34C-97B7DCC6E51E}" presName="linNode" presStyleCnt="0"/>
      <dgm:spPr/>
    </dgm:pt>
    <dgm:pt modelId="{C119FDEB-0024-4314-8368-8689DB45D9ED}" type="pres">
      <dgm:prSet presAssocID="{8DF8A578-D7F2-49F3-B34C-97B7DCC6E51E}" presName="parent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EF4B17-5002-40FF-B393-A5E7F7527EC0}" type="pres">
      <dgm:prSet presAssocID="{8DF8A578-D7F2-49F3-B34C-97B7DCC6E51E}" presName="childShp" presStyleLbl="b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4742AF6-3F13-40EB-9330-CB386DF95EAB}" type="presOf" srcId="{65230ADB-BE6D-4560-9902-FF6E08322562}" destId="{E3759595-354F-400B-95DD-89A782A8B4B2}" srcOrd="0" destOrd="1" presId="urn:microsoft.com/office/officeart/2005/8/layout/vList6"/>
    <dgm:cxn modelId="{8C1C0E94-1254-4B5E-B445-105E91832C15}" type="presOf" srcId="{5A711DA4-97C8-4B25-A936-6001CA079E19}" destId="{9D8D3346-47DA-4240-B204-F8267C92E0BB}" srcOrd="0" destOrd="0" presId="urn:microsoft.com/office/officeart/2005/8/layout/vList6"/>
    <dgm:cxn modelId="{591987D3-7CB2-4EE1-A52E-1963DA70102C}" srcId="{5A711DA4-97C8-4B25-A936-6001CA079E19}" destId="{8DF8A578-D7F2-49F3-B34C-97B7DCC6E51E}" srcOrd="1" destOrd="0" parTransId="{33B5B5EA-EB0E-446A-AFFD-8FAD918468F8}" sibTransId="{08258886-909B-44DF-A860-87922564EF7B}"/>
    <dgm:cxn modelId="{27CC0602-D6B4-400C-BA9A-78F1937F45B1}" srcId="{8DF8A578-D7F2-49F3-B34C-97B7DCC6E51E}" destId="{6A0B8FCF-3810-40AD-96A8-5C99BD66787F}" srcOrd="1" destOrd="0" parTransId="{1B763566-0F27-4C84-B80C-B4891A4B9DEF}" sibTransId="{F011D4D1-F32D-4241-AD48-6D4FDD829252}"/>
    <dgm:cxn modelId="{34FD444E-3163-4E7F-BB15-D5C23EF7995E}" srcId="{8DF8A578-D7F2-49F3-B34C-97B7DCC6E51E}" destId="{A6270011-9A70-4F5A-AE86-E2CC4D594DBC}" srcOrd="0" destOrd="0" parTransId="{A5B314A7-D45F-41D4-A061-545EAEB6B239}" sibTransId="{B9B39BC4-F826-4CEE-ABEA-AF36BCBB0F10}"/>
    <dgm:cxn modelId="{066F1C70-E1AC-479A-B9CA-3F1E9E787802}" type="presOf" srcId="{658F3D1C-3BEA-43DC-AC7E-E560EEC57642}" destId="{E3759595-354F-400B-95DD-89A782A8B4B2}" srcOrd="0" destOrd="0" presId="urn:microsoft.com/office/officeart/2005/8/layout/vList6"/>
    <dgm:cxn modelId="{22F11D22-F55C-4F26-A154-52BBA595ADD0}" srcId="{6EDBE84E-0D22-499B-B42F-9B854419D13D}" destId="{65230ADB-BE6D-4560-9902-FF6E08322562}" srcOrd="1" destOrd="0" parTransId="{6E3C649D-911A-45A6-BCF5-9DFA91FEFD27}" sibTransId="{957BBE1C-7CF6-4979-8EB8-EDCBD865C065}"/>
    <dgm:cxn modelId="{D3E7E04E-40EB-4F78-9E32-D9A3806D989B}" type="presOf" srcId="{A6270011-9A70-4F5A-AE86-E2CC4D594DBC}" destId="{E5EF4B17-5002-40FF-B393-A5E7F7527EC0}" srcOrd="0" destOrd="0" presId="urn:microsoft.com/office/officeart/2005/8/layout/vList6"/>
    <dgm:cxn modelId="{279D52B9-EC14-4980-9AA6-99B301B809F2}" type="presOf" srcId="{6EDBE84E-0D22-499B-B42F-9B854419D13D}" destId="{0C0A45FE-EE8D-440C-BCB0-7EEF5B511C15}" srcOrd="0" destOrd="0" presId="urn:microsoft.com/office/officeart/2005/8/layout/vList6"/>
    <dgm:cxn modelId="{CA39F8C9-9F43-4F85-9ED7-99C40937C5CA}" srcId="{5A711DA4-97C8-4B25-A936-6001CA079E19}" destId="{6EDBE84E-0D22-499B-B42F-9B854419D13D}" srcOrd="0" destOrd="0" parTransId="{4CF26A79-624A-4EBB-9570-F1C122AC595E}" sibTransId="{78BBB547-353D-4556-9ECD-BDE53DDC7AAB}"/>
    <dgm:cxn modelId="{A41794DE-2B3E-4785-8806-EA3AE758039B}" srcId="{6EDBE84E-0D22-499B-B42F-9B854419D13D}" destId="{658F3D1C-3BEA-43DC-AC7E-E560EEC57642}" srcOrd="0" destOrd="0" parTransId="{464EEC0C-A33E-4CA8-B9AA-A397727A6C2A}" sibTransId="{4EC79217-355A-44B0-9621-603BDAE06AF6}"/>
    <dgm:cxn modelId="{15AA127A-5FED-4FE1-A7A7-FA8303B9CFF6}" type="presOf" srcId="{8DF8A578-D7F2-49F3-B34C-97B7DCC6E51E}" destId="{C119FDEB-0024-4314-8368-8689DB45D9ED}" srcOrd="0" destOrd="0" presId="urn:microsoft.com/office/officeart/2005/8/layout/vList6"/>
    <dgm:cxn modelId="{3A65B5CE-34E8-4DF6-BE43-F65990ED9544}" type="presOf" srcId="{6A0B8FCF-3810-40AD-96A8-5C99BD66787F}" destId="{E5EF4B17-5002-40FF-B393-A5E7F7527EC0}" srcOrd="0" destOrd="1" presId="urn:microsoft.com/office/officeart/2005/8/layout/vList6"/>
    <dgm:cxn modelId="{7D9D2A05-3BB2-4D60-A41D-81A08FA9BE2D}" type="presParOf" srcId="{9D8D3346-47DA-4240-B204-F8267C92E0BB}" destId="{D539BAF3-E038-4627-BFAD-B9D392E703CA}" srcOrd="0" destOrd="0" presId="urn:microsoft.com/office/officeart/2005/8/layout/vList6"/>
    <dgm:cxn modelId="{D94774B1-5CCD-4A53-A6F2-3B479B0FB3DB}" type="presParOf" srcId="{D539BAF3-E038-4627-BFAD-B9D392E703CA}" destId="{0C0A45FE-EE8D-440C-BCB0-7EEF5B511C15}" srcOrd="0" destOrd="0" presId="urn:microsoft.com/office/officeart/2005/8/layout/vList6"/>
    <dgm:cxn modelId="{BD00D194-AD9D-43F3-A978-4BAC3FEB5588}" type="presParOf" srcId="{D539BAF3-E038-4627-BFAD-B9D392E703CA}" destId="{E3759595-354F-400B-95DD-89A782A8B4B2}" srcOrd="1" destOrd="0" presId="urn:microsoft.com/office/officeart/2005/8/layout/vList6"/>
    <dgm:cxn modelId="{8E538F62-1FF2-45B2-A2C0-86098D1CE4B7}" type="presParOf" srcId="{9D8D3346-47DA-4240-B204-F8267C92E0BB}" destId="{FBEE5982-86C4-466B-8905-E95F62D203B2}" srcOrd="1" destOrd="0" presId="urn:microsoft.com/office/officeart/2005/8/layout/vList6"/>
    <dgm:cxn modelId="{B74D3813-0BE1-4AE6-8EDB-D8FF09B5ADA7}" type="presParOf" srcId="{9D8D3346-47DA-4240-B204-F8267C92E0BB}" destId="{4DC9F768-4D82-47B0-A062-9925C8B9616C}" srcOrd="2" destOrd="0" presId="urn:microsoft.com/office/officeart/2005/8/layout/vList6"/>
    <dgm:cxn modelId="{BE4E8F40-D658-40DF-8233-67257FEF2257}" type="presParOf" srcId="{4DC9F768-4D82-47B0-A062-9925C8B9616C}" destId="{C119FDEB-0024-4314-8368-8689DB45D9ED}" srcOrd="0" destOrd="0" presId="urn:microsoft.com/office/officeart/2005/8/layout/vList6"/>
    <dgm:cxn modelId="{FEB3530F-C097-4F54-A369-CFFF9C33F430}" type="presParOf" srcId="{4DC9F768-4D82-47B0-A062-9925C8B9616C}" destId="{E5EF4B17-5002-40FF-B393-A5E7F7527EC0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63F1A8-60BB-4158-9459-84B596FE2FFB}">
      <dsp:nvSpPr>
        <dsp:cNvPr id="0" name=""/>
        <dsp:cNvSpPr/>
      </dsp:nvSpPr>
      <dsp:spPr>
        <a:xfrm>
          <a:off x="1072669" y="251375"/>
          <a:ext cx="3140392" cy="3140392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/>
            <a:t>QA</a:t>
          </a:r>
        </a:p>
      </dsp:txBody>
      <dsp:txXfrm>
        <a:off x="2727730" y="916839"/>
        <a:ext cx="1121568" cy="934640"/>
      </dsp:txXfrm>
    </dsp:sp>
    <dsp:sp modelId="{1FAD7337-1A41-421E-BC31-1F834A8BC574}">
      <dsp:nvSpPr>
        <dsp:cNvPr id="0" name=""/>
        <dsp:cNvSpPr/>
      </dsp:nvSpPr>
      <dsp:spPr>
        <a:xfrm>
          <a:off x="996356" y="406932"/>
          <a:ext cx="3171827" cy="3071366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/>
            <a:t>Operator</a:t>
          </a:r>
        </a:p>
      </dsp:txBody>
      <dsp:txXfrm>
        <a:off x="1751553" y="2399664"/>
        <a:ext cx="1699193" cy="804405"/>
      </dsp:txXfrm>
    </dsp:sp>
    <dsp:sp modelId="{7598C916-8694-41AB-BEB3-6466444FECA5}">
      <dsp:nvSpPr>
        <dsp:cNvPr id="0" name=""/>
        <dsp:cNvSpPr/>
      </dsp:nvSpPr>
      <dsp:spPr>
        <a:xfrm>
          <a:off x="947397" y="260262"/>
          <a:ext cx="3140392" cy="3140392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/>
            <a:t>Code</a:t>
          </a:r>
        </a:p>
      </dsp:txBody>
      <dsp:txXfrm>
        <a:off x="1311159" y="925727"/>
        <a:ext cx="1121568" cy="934640"/>
      </dsp:txXfrm>
    </dsp:sp>
    <dsp:sp modelId="{838AFCA9-556E-4FD4-8799-E04854472C0C}">
      <dsp:nvSpPr>
        <dsp:cNvPr id="0" name=""/>
        <dsp:cNvSpPr/>
      </dsp:nvSpPr>
      <dsp:spPr>
        <a:xfrm>
          <a:off x="878523" y="56970"/>
          <a:ext cx="3529202" cy="3529202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0256DC-8133-44CE-A51D-75BB4A0666E0}">
      <dsp:nvSpPr>
        <dsp:cNvPr id="0" name=""/>
        <dsp:cNvSpPr/>
      </dsp:nvSpPr>
      <dsp:spPr>
        <a:xfrm>
          <a:off x="817489" y="178211"/>
          <a:ext cx="3529202" cy="3529202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0219EC-ED86-4421-863D-E46234BFFEF9}">
      <dsp:nvSpPr>
        <dsp:cNvPr id="0" name=""/>
        <dsp:cNvSpPr/>
      </dsp:nvSpPr>
      <dsp:spPr>
        <a:xfrm>
          <a:off x="752732" y="65857"/>
          <a:ext cx="3529202" cy="3529202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E51B73-C2E7-4B93-8CFD-A3490C56ED4C}">
      <dsp:nvSpPr>
        <dsp:cNvPr id="0" name=""/>
        <dsp:cNvSpPr/>
      </dsp:nvSpPr>
      <dsp:spPr>
        <a:xfrm>
          <a:off x="299791" y="0"/>
          <a:ext cx="2628792" cy="140228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0" tIns="165100" rIns="165100" bIns="16510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/>
            <a:t>BUG</a:t>
          </a:r>
        </a:p>
      </dsp:txBody>
      <dsp:txXfrm>
        <a:off x="299791" y="0"/>
        <a:ext cx="2628792" cy="1402286"/>
      </dsp:txXfrm>
    </dsp:sp>
    <dsp:sp modelId="{F5105645-9B8E-4F3E-8708-F127B9FFABD4}">
      <dsp:nvSpPr>
        <dsp:cNvPr id="0" name=""/>
        <dsp:cNvSpPr/>
      </dsp:nvSpPr>
      <dsp:spPr>
        <a:xfrm>
          <a:off x="308214" y="1474525"/>
          <a:ext cx="2666520" cy="140228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0" tIns="165100" rIns="165100" bIns="16510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/>
            <a:t>FIX</a:t>
          </a:r>
        </a:p>
      </dsp:txBody>
      <dsp:txXfrm>
        <a:off x="308214" y="1474525"/>
        <a:ext cx="2666520" cy="1402286"/>
      </dsp:txXfrm>
    </dsp:sp>
    <dsp:sp modelId="{D15B47C4-BF85-4374-80F2-7078EEF1CB47}">
      <dsp:nvSpPr>
        <dsp:cNvPr id="0" name=""/>
        <dsp:cNvSpPr/>
      </dsp:nvSpPr>
      <dsp:spPr>
        <a:xfrm>
          <a:off x="294570" y="2946926"/>
          <a:ext cx="2693809" cy="140228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0" tIns="165100" rIns="165100" bIns="16510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/>
            <a:t>When</a:t>
          </a:r>
        </a:p>
      </dsp:txBody>
      <dsp:txXfrm>
        <a:off x="294570" y="2946926"/>
        <a:ext cx="2693809" cy="14022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C23218-8029-4542-BBD7-F0D763281859}">
      <dsp:nvSpPr>
        <dsp:cNvPr id="0" name=""/>
        <dsp:cNvSpPr/>
      </dsp:nvSpPr>
      <dsp:spPr>
        <a:xfrm>
          <a:off x="5673375" y="1004420"/>
          <a:ext cx="2477409" cy="247786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730994F-E2D3-4E19-A76B-EB2096D54BB4}">
      <dsp:nvSpPr>
        <dsp:cNvPr id="0" name=""/>
        <dsp:cNvSpPr/>
      </dsp:nvSpPr>
      <dsp:spPr>
        <a:xfrm>
          <a:off x="5755632" y="1087030"/>
          <a:ext cx="2312894" cy="2312648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kern="1200" dirty="0"/>
            <a:t>Operator</a:t>
          </a:r>
        </a:p>
      </dsp:txBody>
      <dsp:txXfrm>
        <a:off x="6086276" y="1417471"/>
        <a:ext cx="1651606" cy="1651767"/>
      </dsp:txXfrm>
    </dsp:sp>
    <dsp:sp modelId="{BA4361DD-5F1E-42E9-B87E-C9221B33D049}">
      <dsp:nvSpPr>
        <dsp:cNvPr id="0" name=""/>
        <dsp:cNvSpPr/>
      </dsp:nvSpPr>
      <dsp:spPr>
        <a:xfrm rot="2700000">
          <a:off x="3115884" y="1007416"/>
          <a:ext cx="2471442" cy="2471442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7FFDD23-37EC-4981-9D16-3ADAE817054E}">
      <dsp:nvSpPr>
        <dsp:cNvPr id="0" name=""/>
        <dsp:cNvSpPr/>
      </dsp:nvSpPr>
      <dsp:spPr>
        <a:xfrm>
          <a:off x="3195158" y="1087030"/>
          <a:ext cx="2312894" cy="2312648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kern="1200" dirty="0"/>
            <a:t>Tester</a:t>
          </a:r>
        </a:p>
      </dsp:txBody>
      <dsp:txXfrm>
        <a:off x="3525802" y="1417471"/>
        <a:ext cx="1651606" cy="1651767"/>
      </dsp:txXfrm>
    </dsp:sp>
    <dsp:sp modelId="{38848A43-22A2-476F-B326-0A2AA82343F5}">
      <dsp:nvSpPr>
        <dsp:cNvPr id="0" name=""/>
        <dsp:cNvSpPr/>
      </dsp:nvSpPr>
      <dsp:spPr>
        <a:xfrm rot="2700000">
          <a:off x="555410" y="1007416"/>
          <a:ext cx="2471442" cy="2471442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59A9E96-EB7F-4199-A473-FF9327A56683}">
      <dsp:nvSpPr>
        <dsp:cNvPr id="0" name=""/>
        <dsp:cNvSpPr/>
      </dsp:nvSpPr>
      <dsp:spPr>
        <a:xfrm>
          <a:off x="634684" y="1087030"/>
          <a:ext cx="2312894" cy="2312648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kern="1200" dirty="0"/>
            <a:t>Developer</a:t>
          </a:r>
        </a:p>
      </dsp:txBody>
      <dsp:txXfrm>
        <a:off x="965328" y="1417471"/>
        <a:ext cx="1651606" cy="165176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CF224D-4EC5-4777-A7AE-01CF18E0F804}">
      <dsp:nvSpPr>
        <dsp:cNvPr id="0" name=""/>
        <dsp:cNvSpPr/>
      </dsp:nvSpPr>
      <dsp:spPr>
        <a:xfrm rot="21300000">
          <a:off x="15900" y="1880804"/>
          <a:ext cx="5149798" cy="589729"/>
        </a:xfrm>
        <a:prstGeom prst="mathMin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3FAB49-F448-4E0B-81C6-97AFABC920B5}">
      <dsp:nvSpPr>
        <dsp:cNvPr id="0" name=""/>
        <dsp:cNvSpPr/>
      </dsp:nvSpPr>
      <dsp:spPr>
        <a:xfrm>
          <a:off x="621792" y="217566"/>
          <a:ext cx="1554480" cy="1740535"/>
        </a:xfrm>
        <a:prstGeom prst="down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427642-BB0E-4604-971F-7471A74FF2BB}">
      <dsp:nvSpPr>
        <dsp:cNvPr id="0" name=""/>
        <dsp:cNvSpPr/>
      </dsp:nvSpPr>
      <dsp:spPr>
        <a:xfrm>
          <a:off x="2328080" y="0"/>
          <a:ext cx="2494447" cy="1827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298704" rIns="298704" bIns="298704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/>
            <a:t>New Features</a:t>
          </a:r>
        </a:p>
      </dsp:txBody>
      <dsp:txXfrm>
        <a:off x="2328080" y="0"/>
        <a:ext cx="2494447" cy="1827561"/>
      </dsp:txXfrm>
    </dsp:sp>
    <dsp:sp modelId="{924BF623-4B96-41F8-92FC-FEC5C46D723E}">
      <dsp:nvSpPr>
        <dsp:cNvPr id="0" name=""/>
        <dsp:cNvSpPr/>
      </dsp:nvSpPr>
      <dsp:spPr>
        <a:xfrm>
          <a:off x="3005328" y="2393235"/>
          <a:ext cx="1554480" cy="1740535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FA7441-B263-4A2D-808E-C971354A5353}">
      <dsp:nvSpPr>
        <dsp:cNvPr id="0" name=""/>
        <dsp:cNvSpPr/>
      </dsp:nvSpPr>
      <dsp:spPr>
        <a:xfrm>
          <a:off x="777240" y="2523776"/>
          <a:ext cx="1658112" cy="1827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298704" rIns="298704" bIns="298704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/>
            <a:t>Bug Fix</a:t>
          </a:r>
        </a:p>
      </dsp:txBody>
      <dsp:txXfrm>
        <a:off x="777240" y="2523776"/>
        <a:ext cx="1658112" cy="182756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759595-354F-400B-95DD-89A782A8B4B2}">
      <dsp:nvSpPr>
        <dsp:cNvPr id="0" name=""/>
        <dsp:cNvSpPr/>
      </dsp:nvSpPr>
      <dsp:spPr>
        <a:xfrm>
          <a:off x="2103120" y="531"/>
          <a:ext cx="3154680" cy="207155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035" tIns="26035" rIns="26035" bIns="26035" numCol="1" spcCol="1270" anchor="t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100" kern="1200" dirty="0"/>
            <a:t>Feature A</a:t>
          </a:r>
        </a:p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100" kern="1200" dirty="0"/>
            <a:t>Feature B</a:t>
          </a:r>
        </a:p>
      </dsp:txBody>
      <dsp:txXfrm>
        <a:off x="2103120" y="259476"/>
        <a:ext cx="2377845" cy="1553669"/>
      </dsp:txXfrm>
    </dsp:sp>
    <dsp:sp modelId="{0C0A45FE-EE8D-440C-BCB0-7EEF5B511C15}">
      <dsp:nvSpPr>
        <dsp:cNvPr id="0" name=""/>
        <dsp:cNvSpPr/>
      </dsp:nvSpPr>
      <dsp:spPr>
        <a:xfrm>
          <a:off x="0" y="531"/>
          <a:ext cx="2103120" cy="20715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/>
            <a:t>Product Release</a:t>
          </a:r>
        </a:p>
      </dsp:txBody>
      <dsp:txXfrm>
        <a:off x="101125" y="101656"/>
        <a:ext cx="1900870" cy="1869309"/>
      </dsp:txXfrm>
    </dsp:sp>
    <dsp:sp modelId="{E5EF4B17-5002-40FF-B393-A5E7F7527EC0}">
      <dsp:nvSpPr>
        <dsp:cNvPr id="0" name=""/>
        <dsp:cNvSpPr/>
      </dsp:nvSpPr>
      <dsp:spPr>
        <a:xfrm>
          <a:off x="2103120" y="2279246"/>
          <a:ext cx="3154680" cy="207155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035" tIns="26035" rIns="26035" bIns="26035" numCol="1" spcCol="1270" anchor="t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100" kern="1200" dirty="0"/>
            <a:t>Bug 1</a:t>
          </a:r>
        </a:p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100" kern="1200" dirty="0"/>
            <a:t>Bug 2</a:t>
          </a:r>
        </a:p>
      </dsp:txBody>
      <dsp:txXfrm>
        <a:off x="2103120" y="2538191"/>
        <a:ext cx="2377845" cy="1553669"/>
      </dsp:txXfrm>
    </dsp:sp>
    <dsp:sp modelId="{C119FDEB-0024-4314-8368-8689DB45D9ED}">
      <dsp:nvSpPr>
        <dsp:cNvPr id="0" name=""/>
        <dsp:cNvSpPr/>
      </dsp:nvSpPr>
      <dsp:spPr>
        <a:xfrm>
          <a:off x="0" y="2279246"/>
          <a:ext cx="2103120" cy="20715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/>
            <a:t>Existing Bugs</a:t>
          </a:r>
        </a:p>
      </dsp:txBody>
      <dsp:txXfrm>
        <a:off x="101125" y="2380371"/>
        <a:ext cx="1900870" cy="18693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Introduction to DevOps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Sonika Rathi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Assistant Professor</a:t>
            </a:r>
          </a:p>
          <a:p>
            <a:r>
              <a:rPr lang="en-US" dirty="0" smtClean="0"/>
              <a:t>BITS </a:t>
            </a:r>
            <a:r>
              <a:rPr lang="en-US" dirty="0" err="1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 Basics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962399"/>
          </a:xfrm>
        </p:spPr>
        <p:txBody>
          <a:bodyPr>
            <a:normAutofit/>
          </a:bodyPr>
          <a:lstStyle/>
          <a:p>
            <a:r>
              <a:rPr lang="en-US" dirty="0"/>
              <a:t>Development is All Well</a:t>
            </a:r>
          </a:p>
          <a:p>
            <a:r>
              <a:rPr lang="en-US" dirty="0"/>
              <a:t>Where is Operations?</a:t>
            </a:r>
          </a:p>
          <a:p>
            <a:r>
              <a:rPr lang="en-US" dirty="0"/>
              <a:t>Where is System Administrators?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Where is Operations?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576" y="3048000"/>
            <a:ext cx="3586163" cy="341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24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 Basics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9810261" cy="4495799"/>
          </a:xfrm>
        </p:spPr>
        <p:txBody>
          <a:bodyPr>
            <a:normAutofit/>
          </a:bodyPr>
          <a:lstStyle/>
          <a:p>
            <a:r>
              <a:rPr lang="en-US" dirty="0"/>
              <a:t>Release Process</a:t>
            </a:r>
          </a:p>
          <a:p>
            <a:pPr lvl="1"/>
            <a:r>
              <a:rPr lang="en-US" dirty="0"/>
              <a:t>Releasing a new system or version of an existing system to customers is one of the most sensitive steps in the software development cycle</a:t>
            </a:r>
          </a:p>
          <a:p>
            <a:pPr lvl="1"/>
            <a:r>
              <a:rPr lang="en-US" dirty="0"/>
              <a:t>The following release planning steps are adapted from Wikipedia</a:t>
            </a:r>
          </a:p>
          <a:p>
            <a:pPr lvl="2"/>
            <a:r>
              <a:rPr lang="en-US" dirty="0"/>
              <a:t>Define and agree on release and deployment plans with customers/stakeholders</a:t>
            </a:r>
          </a:p>
          <a:p>
            <a:pPr lvl="2"/>
            <a:r>
              <a:rPr lang="en-US" dirty="0"/>
              <a:t>Ensure that each release package consists of a set of related assets and service components that are compatible with each other</a:t>
            </a:r>
          </a:p>
          <a:p>
            <a:pPr lvl="2"/>
            <a:r>
              <a:rPr lang="en-US" dirty="0"/>
              <a:t>Ensure that the integrity of a release package and its constituent components is maintained throughout the transition activities and recorded accurately in the configuration management system</a:t>
            </a:r>
          </a:p>
          <a:p>
            <a:pPr lvl="2"/>
            <a:r>
              <a:rPr lang="en-US" dirty="0"/>
              <a:t>Ensure that all release and deployment packages can be tracked</a:t>
            </a:r>
          </a:p>
          <a:p>
            <a:r>
              <a:rPr lang="en-US" dirty="0"/>
              <a:t>Poor Coordination</a:t>
            </a:r>
          </a:p>
          <a:p>
            <a:r>
              <a:rPr lang="en-US" dirty="0"/>
              <a:t>Limited Capacity of Operations Staff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Why DevOps? :: Lets Summaries</a:t>
            </a:r>
          </a:p>
        </p:txBody>
      </p:sp>
    </p:spTree>
    <p:extLst>
      <p:ext uri="{BB962C8B-B14F-4D97-AF65-F5344CB8AC3E}">
        <p14:creationId xmlns:p14="http://schemas.microsoft.com/office/powerpoint/2010/main" val="954071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smtClean="0"/>
              <a:t>DevOps</a:t>
            </a:r>
          </a:p>
          <a:p>
            <a:r>
              <a:rPr lang="en-US" dirty="0"/>
              <a:t>Need for </a:t>
            </a:r>
            <a:r>
              <a:rPr lang="en-US" dirty="0" smtClean="0"/>
              <a:t>DevOps </a:t>
            </a:r>
          </a:p>
          <a:p>
            <a:r>
              <a:rPr lang="en-US" dirty="0" smtClean="0"/>
              <a:t>Why DevOps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IN" dirty="0" smtClean="0"/>
              <a:t>DevOps Basics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 Basics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971799"/>
          </a:xfrm>
        </p:spPr>
        <p:txBody>
          <a:bodyPr>
            <a:normAutofit/>
          </a:bodyPr>
          <a:lstStyle/>
          <a:p>
            <a:r>
              <a:rPr lang="en-US" dirty="0"/>
              <a:t>A clipped compound of Development and Operations</a:t>
            </a:r>
          </a:p>
          <a:p>
            <a:r>
              <a:rPr lang="en-US" dirty="0"/>
              <a:t>Buzzword</a:t>
            </a:r>
          </a:p>
          <a:p>
            <a:r>
              <a:rPr lang="en-US" dirty="0"/>
              <a:t>Innovation for automation (pillar of DevOps)</a:t>
            </a:r>
          </a:p>
          <a:p>
            <a:r>
              <a:rPr lang="en-US" dirty="0"/>
              <a:t>DevOps is an approach based on lean and agile principles</a:t>
            </a:r>
          </a:p>
          <a:p>
            <a:r>
              <a:rPr lang="en-US" dirty="0" smtClean="0"/>
              <a:t>There are more </a:t>
            </a:r>
            <a:r>
              <a:rPr lang="en-US" dirty="0"/>
              <a:t>tangential DevOps Initiative</a:t>
            </a:r>
          </a:p>
          <a:p>
            <a:pPr lvl="1"/>
            <a:r>
              <a:rPr lang="en-US" dirty="0" err="1"/>
              <a:t>WinOps</a:t>
            </a:r>
            <a:endParaRPr lang="en-US" dirty="0"/>
          </a:p>
          <a:p>
            <a:pPr lvl="1"/>
            <a:r>
              <a:rPr lang="en-US" dirty="0" err="1"/>
              <a:t>DevSecOps</a:t>
            </a:r>
            <a:endParaRPr lang="en-US" dirty="0"/>
          </a:p>
          <a:p>
            <a:pPr lvl="1"/>
            <a:r>
              <a:rPr lang="en-US" dirty="0" err="1"/>
              <a:t>BizDevOps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796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 Basics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971799"/>
          </a:xfrm>
        </p:spPr>
        <p:txBody>
          <a:bodyPr>
            <a:normAutofit/>
          </a:bodyPr>
          <a:lstStyle/>
          <a:p>
            <a:r>
              <a:rPr lang="en-US" dirty="0"/>
              <a:t>Definition of DevOps:</a:t>
            </a:r>
          </a:p>
          <a:p>
            <a:pPr lvl="1"/>
            <a:r>
              <a:rPr lang="en-US" dirty="0"/>
              <a:t>“DevOps is a set of practices intended to reduce the time between committing a change to a system and the change being placed into normal production, while ensuring high quality”</a:t>
            </a:r>
          </a:p>
          <a:p>
            <a:endParaRPr lang="en-US" dirty="0"/>
          </a:p>
          <a:p>
            <a:r>
              <a:rPr lang="en-US" dirty="0"/>
              <a:t>Implications of this definition</a:t>
            </a:r>
          </a:p>
          <a:p>
            <a:pPr lvl="1"/>
            <a:r>
              <a:rPr lang="en-US" dirty="0"/>
              <a:t>Practices and tools</a:t>
            </a:r>
          </a:p>
          <a:p>
            <a:pPr lvl="1"/>
            <a:r>
              <a:rPr lang="en-US" dirty="0"/>
              <a:t>Do not restricted scope of DevOps to testing and development 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Introduction Contd..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182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 Basics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Developer </a:t>
            </a:r>
            <a:r>
              <a:rPr lang="en-US" dirty="0" smtClean="0"/>
              <a:t>:- </a:t>
            </a:r>
            <a:r>
              <a:rPr lang="en-US" dirty="0"/>
              <a:t>Writing Code</a:t>
            </a:r>
          </a:p>
          <a:p>
            <a:endParaRPr lang="en-US" dirty="0"/>
          </a:p>
          <a:p>
            <a:r>
              <a:rPr lang="en-US" dirty="0" smtClean="0"/>
              <a:t>Quality </a:t>
            </a:r>
            <a:r>
              <a:rPr lang="en-US" dirty="0"/>
              <a:t>Assurance :- Testing </a:t>
            </a:r>
          </a:p>
          <a:p>
            <a:endParaRPr lang="en-US" dirty="0"/>
          </a:p>
          <a:p>
            <a:r>
              <a:rPr lang="en-US" dirty="0"/>
              <a:t>O</a:t>
            </a:r>
            <a:r>
              <a:rPr lang="en-US" dirty="0" smtClean="0"/>
              <a:t>perations </a:t>
            </a:r>
            <a:r>
              <a:rPr lang="en-US" dirty="0" smtClean="0"/>
              <a:t>personnel :- </a:t>
            </a:r>
            <a:r>
              <a:rPr lang="en-US" dirty="0"/>
              <a:t>Deploy 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Need </a:t>
            </a:r>
            <a:r>
              <a:rPr lang="en-US" dirty="0" smtClean="0"/>
              <a:t>for </a:t>
            </a:r>
            <a:r>
              <a:rPr lang="en-US" dirty="0"/>
              <a:t>DevOps </a:t>
            </a:r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2704613"/>
              </p:ext>
            </p:extLst>
          </p:nvPr>
        </p:nvGraphicFramePr>
        <p:xfrm>
          <a:off x="5181600" y="2819400"/>
          <a:ext cx="5164541" cy="3738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5560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 Basics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Need for DevOps Contd..</a:t>
            </a:r>
            <a:endParaRPr lang="en-US" dirty="0"/>
          </a:p>
        </p:txBody>
      </p:sp>
      <p:graphicFrame>
        <p:nvGraphicFramePr>
          <p:cNvPr id="9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5946368"/>
              </p:ext>
            </p:extLst>
          </p:nvPr>
        </p:nvGraphicFramePr>
        <p:xfrm>
          <a:off x="8342572" y="1623218"/>
          <a:ext cx="328295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3279266"/>
              </p:ext>
            </p:extLst>
          </p:nvPr>
        </p:nvGraphicFramePr>
        <p:xfrm>
          <a:off x="122829" y="1555750"/>
          <a:ext cx="8194343" cy="448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387696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Basics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Need for DevOps Contd</a:t>
            </a:r>
            <a:r>
              <a:rPr lang="en-US" dirty="0" smtClean="0"/>
              <a:t>..</a:t>
            </a:r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9680095"/>
              </p:ext>
            </p:extLst>
          </p:nvPr>
        </p:nvGraphicFramePr>
        <p:xfrm>
          <a:off x="6461078" y="1690688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877414"/>
              </p:ext>
            </p:extLst>
          </p:nvPr>
        </p:nvGraphicFramePr>
        <p:xfrm>
          <a:off x="914400" y="1690688"/>
          <a:ext cx="52578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461455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Basics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Need for DevOps Contd</a:t>
            </a:r>
            <a:r>
              <a:rPr lang="en-US" dirty="0" smtClean="0"/>
              <a:t>..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756356"/>
            <a:ext cx="7696200" cy="40719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77200" y="5877084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https://in.pinterest.com/</a:t>
            </a:r>
          </a:p>
        </p:txBody>
      </p:sp>
    </p:spTree>
    <p:extLst>
      <p:ext uri="{BB962C8B-B14F-4D97-AF65-F5344CB8AC3E}">
        <p14:creationId xmlns:p14="http://schemas.microsoft.com/office/powerpoint/2010/main" val="3394443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 Basics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96239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Waterfall Model</a:t>
            </a:r>
          </a:p>
          <a:p>
            <a:r>
              <a:rPr lang="en-US" dirty="0" smtClean="0"/>
              <a:t>Dominated Project Management Until 2001</a:t>
            </a:r>
          </a:p>
          <a:p>
            <a:endParaRPr lang="en-US" dirty="0" smtClean="0"/>
          </a:p>
          <a:p>
            <a:r>
              <a:rPr lang="en-US" dirty="0" smtClean="0"/>
              <a:t>Still in Use :</a:t>
            </a:r>
          </a:p>
          <a:p>
            <a:pPr lvl="1"/>
            <a:r>
              <a:rPr lang="en-US" dirty="0" smtClean="0"/>
              <a:t>Disciplined Approach</a:t>
            </a:r>
          </a:p>
          <a:p>
            <a:pPr lvl="1"/>
            <a:r>
              <a:rPr lang="en-US" dirty="0" smtClean="0"/>
              <a:t>Thorough Scoping</a:t>
            </a:r>
          </a:p>
          <a:p>
            <a:pPr lvl="1"/>
            <a:r>
              <a:rPr lang="en-US" dirty="0" smtClean="0"/>
              <a:t>Clear Stages</a:t>
            </a:r>
          </a:p>
          <a:p>
            <a:pPr lvl="1"/>
            <a:r>
              <a:rPr lang="en-US" dirty="0" smtClean="0"/>
              <a:t>Concrete Deadlines</a:t>
            </a:r>
          </a:p>
          <a:p>
            <a:endParaRPr lang="en-US" dirty="0" smtClean="0"/>
          </a:p>
          <a:p>
            <a:r>
              <a:rPr lang="en-US" dirty="0" smtClean="0"/>
              <a:t>Disadvantages:</a:t>
            </a:r>
          </a:p>
          <a:p>
            <a:pPr lvl="1"/>
            <a:r>
              <a:rPr lang="en-US" dirty="0" smtClean="0"/>
              <a:t>Sequential </a:t>
            </a:r>
          </a:p>
          <a:p>
            <a:pPr lvl="1"/>
            <a:r>
              <a:rPr lang="en-US" dirty="0" smtClean="0"/>
              <a:t>Inflexible</a:t>
            </a:r>
          </a:p>
          <a:p>
            <a:pPr lvl="1"/>
            <a:r>
              <a:rPr lang="en-US" dirty="0" smtClean="0"/>
              <a:t>Assumptions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Need for DevOps Contd..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62400" y="5105400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 </a:t>
            </a:r>
            <a:r>
              <a:rPr lang="en-US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are </a:t>
            </a:r>
            <a:r>
              <a:rPr lang="en-US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loosing Time to market </a:t>
            </a:r>
          </a:p>
        </p:txBody>
      </p:sp>
    </p:spTree>
    <p:extLst>
      <p:ext uri="{BB962C8B-B14F-4D97-AF65-F5344CB8AC3E}">
        <p14:creationId xmlns:p14="http://schemas.microsoft.com/office/powerpoint/2010/main" val="882684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its_16-9-template" id="{B7A0C74C-E369-44C7-A546-EF1EA9C648F2}" vid="{8DB36153-B58A-4978-9624-5131A00962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Bits_Recording_Sample</Template>
  <TotalTime>208</TotalTime>
  <Words>361</Words>
  <Application>Microsoft Office PowerPoint</Application>
  <PresentationFormat>Widescreen</PresentationFormat>
  <Paragraphs>92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Helvetica</vt:lpstr>
      <vt:lpstr>Helvetica Light</vt:lpstr>
      <vt:lpstr>Office Theme</vt:lpstr>
      <vt:lpstr>Introduction to DevOps</vt:lpstr>
      <vt:lpstr>Agenda</vt:lpstr>
      <vt:lpstr>DevOps Basics</vt:lpstr>
      <vt:lpstr>DevOps Basics</vt:lpstr>
      <vt:lpstr>DevOps Basics </vt:lpstr>
      <vt:lpstr>DevOps Basics</vt:lpstr>
      <vt:lpstr>DevOps Basics</vt:lpstr>
      <vt:lpstr>DevOps Basics</vt:lpstr>
      <vt:lpstr>DevOps Basics</vt:lpstr>
      <vt:lpstr>DevOps Basics</vt:lpstr>
      <vt:lpstr>DevOps Basics</vt:lpstr>
      <vt:lpstr>Thank You!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DevOps</dc:title>
  <dc:creator>Sonika Rathi</dc:creator>
  <cp:lastModifiedBy>Sonika Rathi</cp:lastModifiedBy>
  <cp:revision>14</cp:revision>
  <dcterms:created xsi:type="dcterms:W3CDTF">2019-03-25T10:05:04Z</dcterms:created>
  <dcterms:modified xsi:type="dcterms:W3CDTF">2019-03-29T16:36:49Z</dcterms:modified>
</cp:coreProperties>
</file>